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7"/>
  </p:notesMasterIdLst>
  <p:sldIdLst>
    <p:sldId id="299" r:id="rId3"/>
    <p:sldId id="300" r:id="rId4"/>
    <p:sldId id="301" r:id="rId5"/>
    <p:sldId id="257" r:id="rId6"/>
    <p:sldId id="270" r:id="rId7"/>
    <p:sldId id="258" r:id="rId8"/>
    <p:sldId id="259" r:id="rId9"/>
    <p:sldId id="260" r:id="rId10"/>
    <p:sldId id="272" r:id="rId11"/>
    <p:sldId id="278" r:id="rId12"/>
    <p:sldId id="274" r:id="rId13"/>
    <p:sldId id="263" r:id="rId14"/>
    <p:sldId id="279" r:id="rId15"/>
    <p:sldId id="277" r:id="rId16"/>
    <p:sldId id="281" r:id="rId17"/>
    <p:sldId id="293" r:id="rId18"/>
    <p:sldId id="294" r:id="rId19"/>
    <p:sldId id="296" r:id="rId20"/>
    <p:sldId id="282" r:id="rId21"/>
    <p:sldId id="298" r:id="rId22"/>
    <p:sldId id="288" r:id="rId23"/>
    <p:sldId id="289" r:id="rId24"/>
    <p:sldId id="302" r:id="rId25"/>
    <p:sldId id="303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D7197-9832-4EFF-B0FB-890E469A00E4}" type="doc">
      <dgm:prSet loTypeId="urn:microsoft.com/office/officeart/2005/8/layout/cycle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F888BD7E-57BF-41C7-9403-E02D112349B1}">
      <dgm:prSet phldrT="[Texto]" custT="1"/>
      <dgm:spPr/>
      <dgm:t>
        <a:bodyPr/>
        <a:lstStyle/>
        <a:p>
          <a:r>
            <a:rPr lang="es-MX" sz="2000" b="1" dirty="0" smtClean="0"/>
            <a:t>Fortalece el diafragma</a:t>
          </a:r>
          <a:endParaRPr lang="es-MX" sz="2000" b="1" dirty="0"/>
        </a:p>
      </dgm:t>
    </dgm:pt>
    <dgm:pt modelId="{5A9D78A6-9059-4CBA-8CA0-9B59E2F26237}" type="parTrans" cxnId="{735A6375-1C58-480F-B90F-CAA7A205DDAF}">
      <dgm:prSet/>
      <dgm:spPr/>
      <dgm:t>
        <a:bodyPr/>
        <a:lstStyle/>
        <a:p>
          <a:endParaRPr lang="es-MX"/>
        </a:p>
      </dgm:t>
    </dgm:pt>
    <dgm:pt modelId="{F340FEE2-6DBA-4DBA-B580-FE6956AC6C9B}" type="sibTrans" cxnId="{735A6375-1C58-480F-B90F-CAA7A205DDAF}">
      <dgm:prSet/>
      <dgm:spPr/>
      <dgm:t>
        <a:bodyPr/>
        <a:lstStyle/>
        <a:p>
          <a:endParaRPr lang="es-MX"/>
        </a:p>
      </dgm:t>
    </dgm:pt>
    <dgm:pt modelId="{76EE27DF-B690-4F79-A21F-F5C2C4A2B013}">
      <dgm:prSet phldrT="[Texto]" custT="1"/>
      <dgm:spPr/>
      <dgm:t>
        <a:bodyPr/>
        <a:lstStyle/>
        <a:p>
          <a:r>
            <a:rPr lang="es-MX" sz="1800" b="1" dirty="0" smtClean="0"/>
            <a:t>Disminuye el trabajo respiratorio</a:t>
          </a:r>
          <a:endParaRPr lang="es-MX" sz="1800" b="1" dirty="0"/>
        </a:p>
      </dgm:t>
    </dgm:pt>
    <dgm:pt modelId="{A4A4B4E9-BD2E-400A-B82F-0F89F2C261FC}" type="parTrans" cxnId="{7760EA6B-315C-4853-AE52-9C7AC97A0380}">
      <dgm:prSet/>
      <dgm:spPr/>
      <dgm:t>
        <a:bodyPr/>
        <a:lstStyle/>
        <a:p>
          <a:endParaRPr lang="es-MX"/>
        </a:p>
      </dgm:t>
    </dgm:pt>
    <dgm:pt modelId="{E109AD81-E4F9-40CB-BBC1-F5B66F7B546A}" type="sibTrans" cxnId="{7760EA6B-315C-4853-AE52-9C7AC97A0380}">
      <dgm:prSet/>
      <dgm:spPr/>
      <dgm:t>
        <a:bodyPr/>
        <a:lstStyle/>
        <a:p>
          <a:endParaRPr lang="es-MX"/>
        </a:p>
      </dgm:t>
    </dgm:pt>
    <dgm:pt modelId="{98E80A59-81D7-430D-AE4D-299F251689F5}">
      <dgm:prSet phldrT="[Texto]" custT="1"/>
      <dgm:spPr/>
      <dgm:t>
        <a:bodyPr/>
        <a:lstStyle/>
        <a:p>
          <a:r>
            <a:rPr lang="es-MX" sz="1800" b="1" dirty="0" smtClean="0"/>
            <a:t>Disminuye la demanda de oxigeno</a:t>
          </a:r>
          <a:endParaRPr lang="es-MX" sz="1800" b="1" dirty="0"/>
        </a:p>
      </dgm:t>
    </dgm:pt>
    <dgm:pt modelId="{05FD9014-941E-4268-A664-43D57EA220A4}" type="parTrans" cxnId="{4FC09CCD-7BFC-404C-ACE8-5D6C9DF5C23C}">
      <dgm:prSet/>
      <dgm:spPr/>
      <dgm:t>
        <a:bodyPr/>
        <a:lstStyle/>
        <a:p>
          <a:endParaRPr lang="es-MX"/>
        </a:p>
      </dgm:t>
    </dgm:pt>
    <dgm:pt modelId="{3DC95C93-A165-4C81-B1B6-0694DD691899}" type="sibTrans" cxnId="{4FC09CCD-7BFC-404C-ACE8-5D6C9DF5C23C}">
      <dgm:prSet/>
      <dgm:spPr/>
      <dgm:t>
        <a:bodyPr/>
        <a:lstStyle/>
        <a:p>
          <a:endParaRPr lang="es-MX"/>
        </a:p>
      </dgm:t>
    </dgm:pt>
    <dgm:pt modelId="{B9A599C8-D5AA-4216-8E16-2761CFF82B65}">
      <dgm:prSet phldrT="[Texto]" custT="1"/>
      <dgm:spPr/>
      <dgm:t>
        <a:bodyPr/>
        <a:lstStyle/>
        <a:p>
          <a:r>
            <a:rPr lang="es-MX" sz="1800" b="1" dirty="0" smtClean="0"/>
            <a:t>Utiliza menos energía para el proceso de ventilación</a:t>
          </a:r>
          <a:endParaRPr lang="es-MX" sz="1800" b="1" dirty="0"/>
        </a:p>
      </dgm:t>
    </dgm:pt>
    <dgm:pt modelId="{62B05612-8988-4CFB-A63A-7F35CB77B5FF}" type="parTrans" cxnId="{B5FD3853-6709-49DC-8EBA-B798A2FF63EB}">
      <dgm:prSet/>
      <dgm:spPr/>
      <dgm:t>
        <a:bodyPr/>
        <a:lstStyle/>
        <a:p>
          <a:endParaRPr lang="es-MX"/>
        </a:p>
      </dgm:t>
    </dgm:pt>
    <dgm:pt modelId="{AC04C100-EF39-4A6B-9F2F-37FEBA3DEFBE}" type="sibTrans" cxnId="{B5FD3853-6709-49DC-8EBA-B798A2FF63EB}">
      <dgm:prSet/>
      <dgm:spPr/>
      <dgm:t>
        <a:bodyPr/>
        <a:lstStyle/>
        <a:p>
          <a:endParaRPr lang="es-MX"/>
        </a:p>
      </dgm:t>
    </dgm:pt>
    <dgm:pt modelId="{4A8A53C1-67F1-475E-B685-9C6BAD3776A8}">
      <dgm:prSet phldrT="[Texto]" custT="1"/>
      <dgm:spPr/>
      <dgm:t>
        <a:bodyPr/>
        <a:lstStyle/>
        <a:p>
          <a:r>
            <a:rPr lang="es-MX" sz="1800" b="1" dirty="0" smtClean="0"/>
            <a:t>Mejora la perfusión</a:t>
          </a:r>
          <a:endParaRPr lang="es-MX" sz="1800" b="1" dirty="0"/>
        </a:p>
      </dgm:t>
    </dgm:pt>
    <dgm:pt modelId="{5B4733DB-5539-4769-BEF2-B4CCDC2F4EB3}" type="parTrans" cxnId="{738721DA-52B4-4E15-8917-34D3FDFC72EC}">
      <dgm:prSet/>
      <dgm:spPr/>
      <dgm:t>
        <a:bodyPr/>
        <a:lstStyle/>
        <a:p>
          <a:endParaRPr lang="es-MX"/>
        </a:p>
      </dgm:t>
    </dgm:pt>
    <dgm:pt modelId="{C16B6547-8115-4ABD-9CC0-C3DFF9B218B9}" type="sibTrans" cxnId="{738721DA-52B4-4E15-8917-34D3FDFC72EC}">
      <dgm:prSet/>
      <dgm:spPr/>
      <dgm:t>
        <a:bodyPr/>
        <a:lstStyle/>
        <a:p>
          <a:endParaRPr lang="es-MX"/>
        </a:p>
      </dgm:t>
    </dgm:pt>
    <dgm:pt modelId="{E2465D85-55D1-4F83-AA4A-2FC0BDC1C46B}" type="pres">
      <dgm:prSet presAssocID="{393D7197-9832-4EFF-B0FB-890E469A00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D866F42-5D36-4B65-9555-E7518A77CB41}" type="pres">
      <dgm:prSet presAssocID="{F888BD7E-57BF-41C7-9403-E02D112349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F133C1-F2FC-41C2-9031-3D6BE20E37ED}" type="pres">
      <dgm:prSet presAssocID="{F888BD7E-57BF-41C7-9403-E02D112349B1}" presName="spNode" presStyleCnt="0"/>
      <dgm:spPr/>
    </dgm:pt>
    <dgm:pt modelId="{B9FCF455-1FCA-4505-B285-42C0EF0A3E5C}" type="pres">
      <dgm:prSet presAssocID="{F340FEE2-6DBA-4DBA-B580-FE6956AC6C9B}" presName="sibTrans" presStyleLbl="sibTrans1D1" presStyleIdx="0" presStyleCnt="5"/>
      <dgm:spPr/>
      <dgm:t>
        <a:bodyPr/>
        <a:lstStyle/>
        <a:p>
          <a:endParaRPr lang="es-MX"/>
        </a:p>
      </dgm:t>
    </dgm:pt>
    <dgm:pt modelId="{4286FC65-C473-42B5-A300-F653BE5F9D5E}" type="pres">
      <dgm:prSet presAssocID="{76EE27DF-B690-4F79-A21F-F5C2C4A2B013}" presName="node" presStyleLbl="node1" presStyleIdx="1" presStyleCnt="5" custRadScaleRad="110534" custRadScaleInc="-19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512EEE-93AD-4A28-B5C7-991BC551D6CB}" type="pres">
      <dgm:prSet presAssocID="{76EE27DF-B690-4F79-A21F-F5C2C4A2B013}" presName="spNode" presStyleCnt="0"/>
      <dgm:spPr/>
    </dgm:pt>
    <dgm:pt modelId="{04E7FB97-3B37-44E1-84CD-BEE84F8C39AB}" type="pres">
      <dgm:prSet presAssocID="{E109AD81-E4F9-40CB-BBC1-F5B66F7B546A}" presName="sibTrans" presStyleLbl="sibTrans1D1" presStyleIdx="1" presStyleCnt="5"/>
      <dgm:spPr/>
      <dgm:t>
        <a:bodyPr/>
        <a:lstStyle/>
        <a:p>
          <a:endParaRPr lang="es-MX"/>
        </a:p>
      </dgm:t>
    </dgm:pt>
    <dgm:pt modelId="{B3D7A29A-651B-4D6A-875B-4C244D107635}" type="pres">
      <dgm:prSet presAssocID="{98E80A59-81D7-430D-AE4D-299F251689F5}" presName="node" presStyleLbl="node1" presStyleIdx="2" presStyleCnt="5" custScaleX="116842" custScaleY="113602" custRadScaleRad="107910" custRadScaleInc="-184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F7AA51-072E-4978-801F-B23EAB231131}" type="pres">
      <dgm:prSet presAssocID="{98E80A59-81D7-430D-AE4D-299F251689F5}" presName="spNode" presStyleCnt="0"/>
      <dgm:spPr/>
    </dgm:pt>
    <dgm:pt modelId="{F15CF8BE-4138-4323-847D-FC81044501A3}" type="pres">
      <dgm:prSet presAssocID="{3DC95C93-A165-4C81-B1B6-0694DD691899}" presName="sibTrans" presStyleLbl="sibTrans1D1" presStyleIdx="2" presStyleCnt="5"/>
      <dgm:spPr/>
      <dgm:t>
        <a:bodyPr/>
        <a:lstStyle/>
        <a:p>
          <a:endParaRPr lang="es-MX"/>
        </a:p>
      </dgm:t>
    </dgm:pt>
    <dgm:pt modelId="{C38EE2E5-7E3B-4F32-A3DC-3639ACE9F15F}" type="pres">
      <dgm:prSet presAssocID="{B9A599C8-D5AA-4216-8E16-2761CFF82B65}" presName="node" presStyleLbl="node1" presStyleIdx="3" presStyleCnt="5" custScaleX="112654" custScaleY="129161" custRadScaleRad="113385" custRadScaleInc="193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1F3335-E3BA-4A15-8F45-6134CD46E4A5}" type="pres">
      <dgm:prSet presAssocID="{B9A599C8-D5AA-4216-8E16-2761CFF82B65}" presName="spNode" presStyleCnt="0"/>
      <dgm:spPr/>
    </dgm:pt>
    <dgm:pt modelId="{29A4301B-AA80-4A2F-B678-46E9373CFF68}" type="pres">
      <dgm:prSet presAssocID="{AC04C100-EF39-4A6B-9F2F-37FEBA3DEFBE}" presName="sibTrans" presStyleLbl="sibTrans1D1" presStyleIdx="3" presStyleCnt="5"/>
      <dgm:spPr/>
      <dgm:t>
        <a:bodyPr/>
        <a:lstStyle/>
        <a:p>
          <a:endParaRPr lang="es-MX"/>
        </a:p>
      </dgm:t>
    </dgm:pt>
    <dgm:pt modelId="{E507DB54-3A0B-40D1-88E4-62FF2FE34656}" type="pres">
      <dgm:prSet presAssocID="{4A8A53C1-67F1-475E-B685-9C6BAD3776A8}" presName="node" presStyleLbl="node1" presStyleIdx="4" presStyleCnt="5" custRadScaleRad="110935" custRadScaleInc="36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70F058-A821-4194-8B5F-C368402D90B7}" type="pres">
      <dgm:prSet presAssocID="{4A8A53C1-67F1-475E-B685-9C6BAD3776A8}" presName="spNode" presStyleCnt="0"/>
      <dgm:spPr/>
    </dgm:pt>
    <dgm:pt modelId="{4F59813E-1D0F-4B13-9800-F6CC4F44B81F}" type="pres">
      <dgm:prSet presAssocID="{C16B6547-8115-4ABD-9CC0-C3DFF9B218B9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735A6375-1C58-480F-B90F-CAA7A205DDAF}" srcId="{393D7197-9832-4EFF-B0FB-890E469A00E4}" destId="{F888BD7E-57BF-41C7-9403-E02D112349B1}" srcOrd="0" destOrd="0" parTransId="{5A9D78A6-9059-4CBA-8CA0-9B59E2F26237}" sibTransId="{F340FEE2-6DBA-4DBA-B580-FE6956AC6C9B}"/>
    <dgm:cxn modelId="{B5FD3853-6709-49DC-8EBA-B798A2FF63EB}" srcId="{393D7197-9832-4EFF-B0FB-890E469A00E4}" destId="{B9A599C8-D5AA-4216-8E16-2761CFF82B65}" srcOrd="3" destOrd="0" parTransId="{62B05612-8988-4CFB-A63A-7F35CB77B5FF}" sibTransId="{AC04C100-EF39-4A6B-9F2F-37FEBA3DEFBE}"/>
    <dgm:cxn modelId="{9C18F715-7401-4787-B45F-112DF41983FC}" type="presOf" srcId="{76EE27DF-B690-4F79-A21F-F5C2C4A2B013}" destId="{4286FC65-C473-42B5-A300-F653BE5F9D5E}" srcOrd="0" destOrd="0" presId="urn:microsoft.com/office/officeart/2005/8/layout/cycle6"/>
    <dgm:cxn modelId="{A44EAAED-EE2A-4B4C-BD82-C42C432C7916}" type="presOf" srcId="{F340FEE2-6DBA-4DBA-B580-FE6956AC6C9B}" destId="{B9FCF455-1FCA-4505-B285-42C0EF0A3E5C}" srcOrd="0" destOrd="0" presId="urn:microsoft.com/office/officeart/2005/8/layout/cycle6"/>
    <dgm:cxn modelId="{7760EA6B-315C-4853-AE52-9C7AC97A0380}" srcId="{393D7197-9832-4EFF-B0FB-890E469A00E4}" destId="{76EE27DF-B690-4F79-A21F-F5C2C4A2B013}" srcOrd="1" destOrd="0" parTransId="{A4A4B4E9-BD2E-400A-B82F-0F89F2C261FC}" sibTransId="{E109AD81-E4F9-40CB-BBC1-F5B66F7B546A}"/>
    <dgm:cxn modelId="{31184928-313C-45B4-8CF7-37B47F2B8C6E}" type="presOf" srcId="{AC04C100-EF39-4A6B-9F2F-37FEBA3DEFBE}" destId="{29A4301B-AA80-4A2F-B678-46E9373CFF68}" srcOrd="0" destOrd="0" presId="urn:microsoft.com/office/officeart/2005/8/layout/cycle6"/>
    <dgm:cxn modelId="{61386DC5-EC1A-4054-9F3D-56927E00E9F3}" type="presOf" srcId="{393D7197-9832-4EFF-B0FB-890E469A00E4}" destId="{E2465D85-55D1-4F83-AA4A-2FC0BDC1C46B}" srcOrd="0" destOrd="0" presId="urn:microsoft.com/office/officeart/2005/8/layout/cycle6"/>
    <dgm:cxn modelId="{4FC09CCD-7BFC-404C-ACE8-5D6C9DF5C23C}" srcId="{393D7197-9832-4EFF-B0FB-890E469A00E4}" destId="{98E80A59-81D7-430D-AE4D-299F251689F5}" srcOrd="2" destOrd="0" parTransId="{05FD9014-941E-4268-A664-43D57EA220A4}" sibTransId="{3DC95C93-A165-4C81-B1B6-0694DD691899}"/>
    <dgm:cxn modelId="{4C475029-3875-4909-9671-00EEF8844E34}" type="presOf" srcId="{C16B6547-8115-4ABD-9CC0-C3DFF9B218B9}" destId="{4F59813E-1D0F-4B13-9800-F6CC4F44B81F}" srcOrd="0" destOrd="0" presId="urn:microsoft.com/office/officeart/2005/8/layout/cycle6"/>
    <dgm:cxn modelId="{738721DA-52B4-4E15-8917-34D3FDFC72EC}" srcId="{393D7197-9832-4EFF-B0FB-890E469A00E4}" destId="{4A8A53C1-67F1-475E-B685-9C6BAD3776A8}" srcOrd="4" destOrd="0" parTransId="{5B4733DB-5539-4769-BEF2-B4CCDC2F4EB3}" sibTransId="{C16B6547-8115-4ABD-9CC0-C3DFF9B218B9}"/>
    <dgm:cxn modelId="{56667778-B95B-4440-9750-5D276EB7A617}" type="presOf" srcId="{B9A599C8-D5AA-4216-8E16-2761CFF82B65}" destId="{C38EE2E5-7E3B-4F32-A3DC-3639ACE9F15F}" srcOrd="0" destOrd="0" presId="urn:microsoft.com/office/officeart/2005/8/layout/cycle6"/>
    <dgm:cxn modelId="{9CAE194E-AC74-4D69-B1C2-000BFEF33E32}" type="presOf" srcId="{98E80A59-81D7-430D-AE4D-299F251689F5}" destId="{B3D7A29A-651B-4D6A-875B-4C244D107635}" srcOrd="0" destOrd="0" presId="urn:microsoft.com/office/officeart/2005/8/layout/cycle6"/>
    <dgm:cxn modelId="{D5198C1D-B1D2-4C3A-82FF-F104797A0195}" type="presOf" srcId="{E109AD81-E4F9-40CB-BBC1-F5B66F7B546A}" destId="{04E7FB97-3B37-44E1-84CD-BEE84F8C39AB}" srcOrd="0" destOrd="0" presId="urn:microsoft.com/office/officeart/2005/8/layout/cycle6"/>
    <dgm:cxn modelId="{0012C20B-7790-4A39-AB66-D599CA6B5BB1}" type="presOf" srcId="{4A8A53C1-67F1-475E-B685-9C6BAD3776A8}" destId="{E507DB54-3A0B-40D1-88E4-62FF2FE34656}" srcOrd="0" destOrd="0" presId="urn:microsoft.com/office/officeart/2005/8/layout/cycle6"/>
    <dgm:cxn modelId="{C262B8C1-7155-4E96-B925-2A6613778529}" type="presOf" srcId="{F888BD7E-57BF-41C7-9403-E02D112349B1}" destId="{8D866F42-5D36-4B65-9555-E7518A77CB41}" srcOrd="0" destOrd="0" presId="urn:microsoft.com/office/officeart/2005/8/layout/cycle6"/>
    <dgm:cxn modelId="{C6C1862F-8090-4923-997E-98067F45A900}" type="presOf" srcId="{3DC95C93-A165-4C81-B1B6-0694DD691899}" destId="{F15CF8BE-4138-4323-847D-FC81044501A3}" srcOrd="0" destOrd="0" presId="urn:microsoft.com/office/officeart/2005/8/layout/cycle6"/>
    <dgm:cxn modelId="{3093B7B0-3016-4D06-AE2E-EEF3C5760437}" type="presParOf" srcId="{E2465D85-55D1-4F83-AA4A-2FC0BDC1C46B}" destId="{8D866F42-5D36-4B65-9555-E7518A77CB41}" srcOrd="0" destOrd="0" presId="urn:microsoft.com/office/officeart/2005/8/layout/cycle6"/>
    <dgm:cxn modelId="{8BCEA95D-18A5-4888-8937-B46F832C99D0}" type="presParOf" srcId="{E2465D85-55D1-4F83-AA4A-2FC0BDC1C46B}" destId="{3FF133C1-F2FC-41C2-9031-3D6BE20E37ED}" srcOrd="1" destOrd="0" presId="urn:microsoft.com/office/officeart/2005/8/layout/cycle6"/>
    <dgm:cxn modelId="{639DB423-5B23-4361-A7C3-1EE4D2EBD216}" type="presParOf" srcId="{E2465D85-55D1-4F83-AA4A-2FC0BDC1C46B}" destId="{B9FCF455-1FCA-4505-B285-42C0EF0A3E5C}" srcOrd="2" destOrd="0" presId="urn:microsoft.com/office/officeart/2005/8/layout/cycle6"/>
    <dgm:cxn modelId="{0C4AD78D-932F-4C14-9C59-8650584DBD77}" type="presParOf" srcId="{E2465D85-55D1-4F83-AA4A-2FC0BDC1C46B}" destId="{4286FC65-C473-42B5-A300-F653BE5F9D5E}" srcOrd="3" destOrd="0" presId="urn:microsoft.com/office/officeart/2005/8/layout/cycle6"/>
    <dgm:cxn modelId="{C39F6586-53DF-45C3-BC59-263FD0A78001}" type="presParOf" srcId="{E2465D85-55D1-4F83-AA4A-2FC0BDC1C46B}" destId="{89512EEE-93AD-4A28-B5C7-991BC551D6CB}" srcOrd="4" destOrd="0" presId="urn:microsoft.com/office/officeart/2005/8/layout/cycle6"/>
    <dgm:cxn modelId="{3F2212D9-47EE-42CC-9949-82D6CA8082D5}" type="presParOf" srcId="{E2465D85-55D1-4F83-AA4A-2FC0BDC1C46B}" destId="{04E7FB97-3B37-44E1-84CD-BEE84F8C39AB}" srcOrd="5" destOrd="0" presId="urn:microsoft.com/office/officeart/2005/8/layout/cycle6"/>
    <dgm:cxn modelId="{8957E15E-DAB6-419B-8953-F339797C6B53}" type="presParOf" srcId="{E2465D85-55D1-4F83-AA4A-2FC0BDC1C46B}" destId="{B3D7A29A-651B-4D6A-875B-4C244D107635}" srcOrd="6" destOrd="0" presId="urn:microsoft.com/office/officeart/2005/8/layout/cycle6"/>
    <dgm:cxn modelId="{A656C1B6-2D0A-4230-957F-2B8042FE13AA}" type="presParOf" srcId="{E2465D85-55D1-4F83-AA4A-2FC0BDC1C46B}" destId="{ADF7AA51-072E-4978-801F-B23EAB231131}" srcOrd="7" destOrd="0" presId="urn:microsoft.com/office/officeart/2005/8/layout/cycle6"/>
    <dgm:cxn modelId="{812766C7-AB90-4E71-8637-4E51731432A3}" type="presParOf" srcId="{E2465D85-55D1-4F83-AA4A-2FC0BDC1C46B}" destId="{F15CF8BE-4138-4323-847D-FC81044501A3}" srcOrd="8" destOrd="0" presId="urn:microsoft.com/office/officeart/2005/8/layout/cycle6"/>
    <dgm:cxn modelId="{9D88130A-7585-4A51-B003-413EC563D048}" type="presParOf" srcId="{E2465D85-55D1-4F83-AA4A-2FC0BDC1C46B}" destId="{C38EE2E5-7E3B-4F32-A3DC-3639ACE9F15F}" srcOrd="9" destOrd="0" presId="urn:microsoft.com/office/officeart/2005/8/layout/cycle6"/>
    <dgm:cxn modelId="{8298EA46-B68A-4DAA-B482-3841F2DB0F12}" type="presParOf" srcId="{E2465D85-55D1-4F83-AA4A-2FC0BDC1C46B}" destId="{B61F3335-E3BA-4A15-8F45-6134CD46E4A5}" srcOrd="10" destOrd="0" presId="urn:microsoft.com/office/officeart/2005/8/layout/cycle6"/>
    <dgm:cxn modelId="{B4F09B03-5A33-41EB-90C8-94A5FA13C414}" type="presParOf" srcId="{E2465D85-55D1-4F83-AA4A-2FC0BDC1C46B}" destId="{29A4301B-AA80-4A2F-B678-46E9373CFF68}" srcOrd="11" destOrd="0" presId="urn:microsoft.com/office/officeart/2005/8/layout/cycle6"/>
    <dgm:cxn modelId="{61A529D5-0196-4172-B162-82B523870046}" type="presParOf" srcId="{E2465D85-55D1-4F83-AA4A-2FC0BDC1C46B}" destId="{E507DB54-3A0B-40D1-88E4-62FF2FE34656}" srcOrd="12" destOrd="0" presId="urn:microsoft.com/office/officeart/2005/8/layout/cycle6"/>
    <dgm:cxn modelId="{2F2758E1-AF53-4000-9B2D-0F0706DFD8B4}" type="presParOf" srcId="{E2465D85-55D1-4F83-AA4A-2FC0BDC1C46B}" destId="{8B70F058-A821-4194-8B5F-C368402D90B7}" srcOrd="13" destOrd="0" presId="urn:microsoft.com/office/officeart/2005/8/layout/cycle6"/>
    <dgm:cxn modelId="{B5C5B24D-3425-41D7-9769-CA1D3F05F256}" type="presParOf" srcId="{E2465D85-55D1-4F83-AA4A-2FC0BDC1C46B}" destId="{4F59813E-1D0F-4B13-9800-F6CC4F44B81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29FCC-9D04-4F91-B3E4-DEC1588E1ECB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E2934D9E-73C2-4541-AB63-DEAC3A53CD0D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Bicicleta estática</a:t>
          </a:r>
          <a:endParaRPr lang="es-MX" b="1" dirty="0">
            <a:solidFill>
              <a:schemeClr val="tx1"/>
            </a:solidFill>
          </a:endParaRPr>
        </a:p>
      </dgm:t>
    </dgm:pt>
    <dgm:pt modelId="{051A7973-40B7-4FDF-9F75-3B47B7668D3D}" type="parTrans" cxnId="{D3C8B29F-04AA-423F-8776-827D3845233D}">
      <dgm:prSet/>
      <dgm:spPr/>
      <dgm:t>
        <a:bodyPr/>
        <a:lstStyle/>
        <a:p>
          <a:endParaRPr lang="es-MX"/>
        </a:p>
      </dgm:t>
    </dgm:pt>
    <dgm:pt modelId="{EFD403C9-7F91-439C-AFA0-774CDDD95052}" type="sibTrans" cxnId="{D3C8B29F-04AA-423F-8776-827D3845233D}">
      <dgm:prSet/>
      <dgm:spPr/>
      <dgm:t>
        <a:bodyPr/>
        <a:lstStyle/>
        <a:p>
          <a:endParaRPr lang="es-MX"/>
        </a:p>
      </dgm:t>
    </dgm:pt>
    <dgm:pt modelId="{743BDFDD-F9AC-4E8B-9129-93CAF84AE850}">
      <dgm:prSet/>
      <dgm:spPr>
        <a:scene3d>
          <a:camera prst="orthographicFront"/>
          <a:lightRig rig="threePt" dir="t"/>
        </a:scene3d>
        <a:sp3d>
          <a:bevelT w="101600" h="19050"/>
          <a:bevelB w="95250" h="19050"/>
        </a:sp3d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Reeducación de patrón diafragmático </a:t>
          </a:r>
        </a:p>
      </dgm:t>
    </dgm:pt>
    <dgm:pt modelId="{BB4BA2D6-1412-4BDF-A60D-A3526855A6FD}" type="parTrans" cxnId="{0BA0CFC7-0F77-482F-BCE6-31EF8DF18394}">
      <dgm:prSet/>
      <dgm:spPr/>
      <dgm:t>
        <a:bodyPr/>
        <a:lstStyle/>
        <a:p>
          <a:endParaRPr lang="es-MX"/>
        </a:p>
      </dgm:t>
    </dgm:pt>
    <dgm:pt modelId="{43862808-D4EE-4808-926C-55784E2B9A57}" type="sibTrans" cxnId="{0BA0CFC7-0F77-482F-BCE6-31EF8DF18394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3B40B272-5EEB-469E-ACF5-8D0E0741C7C3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Fortalecimiento de MsIs</a:t>
          </a:r>
        </a:p>
      </dgm:t>
    </dgm:pt>
    <dgm:pt modelId="{DC567ADB-BC28-4977-996B-318A068F0BEE}" type="parTrans" cxnId="{857766B5-41B8-4A27-B9BD-DEBB9EFA61F3}">
      <dgm:prSet/>
      <dgm:spPr/>
      <dgm:t>
        <a:bodyPr/>
        <a:lstStyle/>
        <a:p>
          <a:endParaRPr lang="es-MX"/>
        </a:p>
      </dgm:t>
    </dgm:pt>
    <dgm:pt modelId="{C2181EDD-65A2-4AC4-B298-E06642D0C69F}" type="sibTrans" cxnId="{857766B5-41B8-4A27-B9BD-DEBB9EFA61F3}">
      <dgm:prSet/>
      <dgm:spPr/>
      <dgm:t>
        <a:bodyPr/>
        <a:lstStyle/>
        <a:p>
          <a:endParaRPr lang="es-MX"/>
        </a:p>
      </dgm:t>
    </dgm:pt>
    <dgm:pt modelId="{0A6C9439-966E-4BD7-9B8C-E2F124FEBA4E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Fortalecimiento de MsSs</a:t>
          </a:r>
        </a:p>
      </dgm:t>
    </dgm:pt>
    <dgm:pt modelId="{87B72C69-01D5-4C1C-8E24-C653C7D26E2C}" type="parTrans" cxnId="{A3A5CC33-EA5C-4862-BCCB-8156C198AA52}">
      <dgm:prSet/>
      <dgm:spPr/>
      <dgm:t>
        <a:bodyPr/>
        <a:lstStyle/>
        <a:p>
          <a:endParaRPr lang="es-MX"/>
        </a:p>
      </dgm:t>
    </dgm:pt>
    <dgm:pt modelId="{4FBF04CA-4A1A-46BF-BEEB-023F99926B3F}" type="sibTrans" cxnId="{A3A5CC33-EA5C-4862-BCCB-8156C198AA52}">
      <dgm:prSet/>
      <dgm:spPr/>
      <dgm:t>
        <a:bodyPr/>
        <a:lstStyle/>
        <a:p>
          <a:endParaRPr lang="es-MX"/>
        </a:p>
      </dgm:t>
    </dgm:pt>
    <dgm:pt modelId="{FAF11B00-F64A-4F80-9935-D164E8C11DAF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A.C. Ergómetro de MsSs</a:t>
          </a:r>
        </a:p>
      </dgm:t>
    </dgm:pt>
    <dgm:pt modelId="{1E1881BF-C81E-4131-8495-A3ED9388BD78}" type="parTrans" cxnId="{3F17557E-CA83-401D-81F6-F7D20B34E57E}">
      <dgm:prSet/>
      <dgm:spPr/>
      <dgm:t>
        <a:bodyPr/>
        <a:lstStyle/>
        <a:p>
          <a:endParaRPr lang="es-MX"/>
        </a:p>
      </dgm:t>
    </dgm:pt>
    <dgm:pt modelId="{7D9E79EB-5BFF-4751-96CF-B7CA26B30B8F}" type="sibTrans" cxnId="{3F17557E-CA83-401D-81F6-F7D20B34E57E}">
      <dgm:prSet/>
      <dgm:spPr/>
      <dgm:t>
        <a:bodyPr/>
        <a:lstStyle/>
        <a:p>
          <a:endParaRPr lang="es-MX"/>
        </a:p>
      </dgm:t>
    </dgm:pt>
    <dgm:pt modelId="{4341563E-4792-4FD9-8334-9BCED10277FC}">
      <dgm:prSet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Banda sin fin</a:t>
          </a:r>
        </a:p>
      </dgm:t>
    </dgm:pt>
    <dgm:pt modelId="{E7123A67-EB7B-465B-897F-A8D9E5536D1C}" type="parTrans" cxnId="{775ED851-B219-4228-BC55-04595C1473E3}">
      <dgm:prSet/>
      <dgm:spPr/>
      <dgm:t>
        <a:bodyPr/>
        <a:lstStyle/>
        <a:p>
          <a:endParaRPr lang="es-MX"/>
        </a:p>
      </dgm:t>
    </dgm:pt>
    <dgm:pt modelId="{FA36049F-DA22-449E-B388-4875521F3FBC}" type="sibTrans" cxnId="{775ED851-B219-4228-BC55-04595C1473E3}">
      <dgm:prSet/>
      <dgm:spPr/>
      <dgm:t>
        <a:bodyPr/>
        <a:lstStyle/>
        <a:p>
          <a:endParaRPr lang="es-MX"/>
        </a:p>
      </dgm:t>
    </dgm:pt>
    <dgm:pt modelId="{212DAE48-9A7D-4365-9EA3-5F3A1BF59016}" type="pres">
      <dgm:prSet presAssocID="{75C29FCC-9D04-4F91-B3E4-DEC1588E1E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459D581-6D62-4106-B9FB-EB610280ECD6}" type="pres">
      <dgm:prSet presAssocID="{743BDFDD-F9AC-4E8B-9129-93CAF84AE850}" presName="node" presStyleLbl="node1" presStyleIdx="0" presStyleCnt="6" custLinFactNeighborX="144" custLinFactNeighborY="-99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1F8376-2101-4EB3-9B3C-985A569A5992}" type="pres">
      <dgm:prSet presAssocID="{43862808-D4EE-4808-926C-55784E2B9A57}" presName="sibTrans" presStyleLbl="sibTrans2D1" presStyleIdx="0" presStyleCnt="5"/>
      <dgm:spPr/>
      <dgm:t>
        <a:bodyPr/>
        <a:lstStyle/>
        <a:p>
          <a:endParaRPr lang="es-MX"/>
        </a:p>
      </dgm:t>
    </dgm:pt>
    <dgm:pt modelId="{2C346330-1451-49FA-976A-74A70751A716}" type="pres">
      <dgm:prSet presAssocID="{43862808-D4EE-4808-926C-55784E2B9A57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C5116C76-4DE0-4556-8AAD-2DF2B861B13E}" type="pres">
      <dgm:prSet presAssocID="{3B40B272-5EEB-469E-ACF5-8D0E0741C7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35DC68-023D-44FF-9EEE-C897761D580B}" type="pres">
      <dgm:prSet presAssocID="{C2181EDD-65A2-4AC4-B298-E06642D0C69F}" presName="sibTrans" presStyleLbl="sibTrans2D1" presStyleIdx="1" presStyleCnt="5"/>
      <dgm:spPr/>
      <dgm:t>
        <a:bodyPr/>
        <a:lstStyle/>
        <a:p>
          <a:endParaRPr lang="es-MX"/>
        </a:p>
      </dgm:t>
    </dgm:pt>
    <dgm:pt modelId="{76DF8B37-7E77-4268-9A7F-8FBD002C6AD7}" type="pres">
      <dgm:prSet presAssocID="{C2181EDD-65A2-4AC4-B298-E06642D0C69F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1927242A-3E28-42B4-9F80-08B265253581}" type="pres">
      <dgm:prSet presAssocID="{0A6C9439-966E-4BD7-9B8C-E2F124FEBA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4A0638-70D7-4E06-ABD8-08CE516B6106}" type="pres">
      <dgm:prSet presAssocID="{4FBF04CA-4A1A-46BF-BEEB-023F99926B3F}" presName="sibTrans" presStyleLbl="sibTrans2D1" presStyleIdx="2" presStyleCnt="5"/>
      <dgm:spPr/>
      <dgm:t>
        <a:bodyPr/>
        <a:lstStyle/>
        <a:p>
          <a:endParaRPr lang="es-MX"/>
        </a:p>
      </dgm:t>
    </dgm:pt>
    <dgm:pt modelId="{434DCB40-899E-4752-A9CF-DED412A008D9}" type="pres">
      <dgm:prSet presAssocID="{4FBF04CA-4A1A-46BF-BEEB-023F99926B3F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70E40B9B-E8EC-45D6-AE2E-AD21EAFFB187}" type="pres">
      <dgm:prSet presAssocID="{FAF11B00-F64A-4F80-9935-D164E8C11D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7E2F59-D2B0-4BC9-BCA3-51FCE2122F37}" type="pres">
      <dgm:prSet presAssocID="{7D9E79EB-5BFF-4751-96CF-B7CA26B30B8F}" presName="sibTrans" presStyleLbl="sibTrans2D1" presStyleIdx="3" presStyleCnt="5"/>
      <dgm:spPr/>
      <dgm:t>
        <a:bodyPr/>
        <a:lstStyle/>
        <a:p>
          <a:endParaRPr lang="es-MX"/>
        </a:p>
      </dgm:t>
    </dgm:pt>
    <dgm:pt modelId="{AD88B593-E4AB-412E-A57E-0CEF7C41DCE2}" type="pres">
      <dgm:prSet presAssocID="{7D9E79EB-5BFF-4751-96CF-B7CA26B30B8F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C4E4C16B-A248-4877-81C2-548DB226C842}" type="pres">
      <dgm:prSet presAssocID="{E2934D9E-73C2-4541-AB63-DEAC3A53CD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B07EF6-7044-4658-8605-AFB6CEB074C4}" type="pres">
      <dgm:prSet presAssocID="{EFD403C9-7F91-439C-AFA0-774CDDD95052}" presName="sibTrans" presStyleLbl="sibTrans2D1" presStyleIdx="4" presStyleCnt="5"/>
      <dgm:spPr/>
      <dgm:t>
        <a:bodyPr/>
        <a:lstStyle/>
        <a:p>
          <a:endParaRPr lang="es-MX"/>
        </a:p>
      </dgm:t>
    </dgm:pt>
    <dgm:pt modelId="{F3B064E1-4BD1-46C3-9EF6-AC520B4D8958}" type="pres">
      <dgm:prSet presAssocID="{EFD403C9-7F91-439C-AFA0-774CDDD95052}" presName="connectorText" presStyleLbl="sibTrans2D1" presStyleIdx="4" presStyleCnt="5"/>
      <dgm:spPr/>
      <dgm:t>
        <a:bodyPr/>
        <a:lstStyle/>
        <a:p>
          <a:endParaRPr lang="es-MX"/>
        </a:p>
      </dgm:t>
    </dgm:pt>
    <dgm:pt modelId="{2AAE23BB-EED1-43BE-8086-40C595B4321F}" type="pres">
      <dgm:prSet presAssocID="{4341563E-4792-4FD9-8334-9BCED10277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68FFFD0-8636-4B1D-B34A-52C592FCFA86}" type="presOf" srcId="{7D9E79EB-5BFF-4751-96CF-B7CA26B30B8F}" destId="{AD88B593-E4AB-412E-A57E-0CEF7C41DCE2}" srcOrd="1" destOrd="0" presId="urn:microsoft.com/office/officeart/2005/8/layout/process5"/>
    <dgm:cxn modelId="{EAEC1483-2FC3-4CC3-AF79-BA03FE2275A2}" type="presOf" srcId="{EFD403C9-7F91-439C-AFA0-774CDDD95052}" destId="{C8B07EF6-7044-4658-8605-AFB6CEB074C4}" srcOrd="0" destOrd="0" presId="urn:microsoft.com/office/officeart/2005/8/layout/process5"/>
    <dgm:cxn modelId="{CAF8E33D-776D-46D8-A4C0-19429BA0F3C7}" type="presOf" srcId="{75C29FCC-9D04-4F91-B3E4-DEC1588E1ECB}" destId="{212DAE48-9A7D-4365-9EA3-5F3A1BF59016}" srcOrd="0" destOrd="0" presId="urn:microsoft.com/office/officeart/2005/8/layout/process5"/>
    <dgm:cxn modelId="{03C03ACC-F79A-4679-A092-189DF7AEF9A1}" type="presOf" srcId="{43862808-D4EE-4808-926C-55784E2B9A57}" destId="{2C346330-1451-49FA-976A-74A70751A716}" srcOrd="1" destOrd="0" presId="urn:microsoft.com/office/officeart/2005/8/layout/process5"/>
    <dgm:cxn modelId="{DB098FD3-3E5D-4A1C-A66C-33E705249298}" type="presOf" srcId="{4341563E-4792-4FD9-8334-9BCED10277FC}" destId="{2AAE23BB-EED1-43BE-8086-40C595B4321F}" srcOrd="0" destOrd="0" presId="urn:microsoft.com/office/officeart/2005/8/layout/process5"/>
    <dgm:cxn modelId="{4D8EE1B9-1BC7-482D-A43C-DDB2BA41D103}" type="presOf" srcId="{EFD403C9-7F91-439C-AFA0-774CDDD95052}" destId="{F3B064E1-4BD1-46C3-9EF6-AC520B4D8958}" srcOrd="1" destOrd="0" presId="urn:microsoft.com/office/officeart/2005/8/layout/process5"/>
    <dgm:cxn modelId="{D3C8B29F-04AA-423F-8776-827D3845233D}" srcId="{75C29FCC-9D04-4F91-B3E4-DEC1588E1ECB}" destId="{E2934D9E-73C2-4541-AB63-DEAC3A53CD0D}" srcOrd="4" destOrd="0" parTransId="{051A7973-40B7-4FDF-9F75-3B47B7668D3D}" sibTransId="{EFD403C9-7F91-439C-AFA0-774CDDD95052}"/>
    <dgm:cxn modelId="{241E1BD9-E45A-4367-93C9-FE9D90276DC2}" type="presOf" srcId="{C2181EDD-65A2-4AC4-B298-E06642D0C69F}" destId="{C335DC68-023D-44FF-9EEE-C897761D580B}" srcOrd="0" destOrd="0" presId="urn:microsoft.com/office/officeart/2005/8/layout/process5"/>
    <dgm:cxn modelId="{CC7E45E5-B915-4F22-B8FC-2A32FC8AEA66}" type="presOf" srcId="{FAF11B00-F64A-4F80-9935-D164E8C11DAF}" destId="{70E40B9B-E8EC-45D6-AE2E-AD21EAFFB187}" srcOrd="0" destOrd="0" presId="urn:microsoft.com/office/officeart/2005/8/layout/process5"/>
    <dgm:cxn modelId="{57626365-3CF8-461E-AFF4-1AE20CACB098}" type="presOf" srcId="{743BDFDD-F9AC-4E8B-9129-93CAF84AE850}" destId="{5459D581-6D62-4106-B9FB-EB610280ECD6}" srcOrd="0" destOrd="0" presId="urn:microsoft.com/office/officeart/2005/8/layout/process5"/>
    <dgm:cxn modelId="{88287AC1-CA2D-4F76-ADFB-CFFF5F60FF3A}" type="presOf" srcId="{E2934D9E-73C2-4541-AB63-DEAC3A53CD0D}" destId="{C4E4C16B-A248-4877-81C2-548DB226C842}" srcOrd="0" destOrd="0" presId="urn:microsoft.com/office/officeart/2005/8/layout/process5"/>
    <dgm:cxn modelId="{A3A5CC33-EA5C-4862-BCCB-8156C198AA52}" srcId="{75C29FCC-9D04-4F91-B3E4-DEC1588E1ECB}" destId="{0A6C9439-966E-4BD7-9B8C-E2F124FEBA4E}" srcOrd="2" destOrd="0" parTransId="{87B72C69-01D5-4C1C-8E24-C653C7D26E2C}" sibTransId="{4FBF04CA-4A1A-46BF-BEEB-023F99926B3F}"/>
    <dgm:cxn modelId="{5FAB7BFA-E183-4E87-85CC-27800F1C23AA}" type="presOf" srcId="{7D9E79EB-5BFF-4751-96CF-B7CA26B30B8F}" destId="{3E7E2F59-D2B0-4BC9-BCA3-51FCE2122F37}" srcOrd="0" destOrd="0" presId="urn:microsoft.com/office/officeart/2005/8/layout/process5"/>
    <dgm:cxn modelId="{3F17557E-CA83-401D-81F6-F7D20B34E57E}" srcId="{75C29FCC-9D04-4F91-B3E4-DEC1588E1ECB}" destId="{FAF11B00-F64A-4F80-9935-D164E8C11DAF}" srcOrd="3" destOrd="0" parTransId="{1E1881BF-C81E-4131-8495-A3ED9388BD78}" sibTransId="{7D9E79EB-5BFF-4751-96CF-B7CA26B30B8F}"/>
    <dgm:cxn modelId="{99863CB6-E318-4E2D-BC85-CC952A78A9E0}" type="presOf" srcId="{C2181EDD-65A2-4AC4-B298-E06642D0C69F}" destId="{76DF8B37-7E77-4268-9A7F-8FBD002C6AD7}" srcOrd="1" destOrd="0" presId="urn:microsoft.com/office/officeart/2005/8/layout/process5"/>
    <dgm:cxn modelId="{857766B5-41B8-4A27-B9BD-DEBB9EFA61F3}" srcId="{75C29FCC-9D04-4F91-B3E4-DEC1588E1ECB}" destId="{3B40B272-5EEB-469E-ACF5-8D0E0741C7C3}" srcOrd="1" destOrd="0" parTransId="{DC567ADB-BC28-4977-996B-318A068F0BEE}" sibTransId="{C2181EDD-65A2-4AC4-B298-E06642D0C69F}"/>
    <dgm:cxn modelId="{B3FB4637-F581-41C4-A4A9-3F99FB896C60}" type="presOf" srcId="{3B40B272-5EEB-469E-ACF5-8D0E0741C7C3}" destId="{C5116C76-4DE0-4556-8AAD-2DF2B861B13E}" srcOrd="0" destOrd="0" presId="urn:microsoft.com/office/officeart/2005/8/layout/process5"/>
    <dgm:cxn modelId="{775ED851-B219-4228-BC55-04595C1473E3}" srcId="{75C29FCC-9D04-4F91-B3E4-DEC1588E1ECB}" destId="{4341563E-4792-4FD9-8334-9BCED10277FC}" srcOrd="5" destOrd="0" parTransId="{E7123A67-EB7B-465B-897F-A8D9E5536D1C}" sibTransId="{FA36049F-DA22-449E-B388-4875521F3FBC}"/>
    <dgm:cxn modelId="{561D2871-C27D-41C5-A4CC-6436A8A9BA27}" type="presOf" srcId="{4FBF04CA-4A1A-46BF-BEEB-023F99926B3F}" destId="{434DCB40-899E-4752-A9CF-DED412A008D9}" srcOrd="1" destOrd="0" presId="urn:microsoft.com/office/officeart/2005/8/layout/process5"/>
    <dgm:cxn modelId="{35FD505D-8EB5-48B5-9839-86DC12E291DA}" type="presOf" srcId="{0A6C9439-966E-4BD7-9B8C-E2F124FEBA4E}" destId="{1927242A-3E28-42B4-9F80-08B265253581}" srcOrd="0" destOrd="0" presId="urn:microsoft.com/office/officeart/2005/8/layout/process5"/>
    <dgm:cxn modelId="{0BA0CFC7-0F77-482F-BCE6-31EF8DF18394}" srcId="{75C29FCC-9D04-4F91-B3E4-DEC1588E1ECB}" destId="{743BDFDD-F9AC-4E8B-9129-93CAF84AE850}" srcOrd="0" destOrd="0" parTransId="{BB4BA2D6-1412-4BDF-A60D-A3526855A6FD}" sibTransId="{43862808-D4EE-4808-926C-55784E2B9A57}"/>
    <dgm:cxn modelId="{78ED7820-1453-4210-A829-D2C5216AAC73}" type="presOf" srcId="{43862808-D4EE-4808-926C-55784E2B9A57}" destId="{B51F8376-2101-4EB3-9B3C-985A569A5992}" srcOrd="0" destOrd="0" presId="urn:microsoft.com/office/officeart/2005/8/layout/process5"/>
    <dgm:cxn modelId="{3A453DC1-17C5-4E39-8638-EE8453F864EC}" type="presOf" srcId="{4FBF04CA-4A1A-46BF-BEEB-023F99926B3F}" destId="{F74A0638-70D7-4E06-ABD8-08CE516B6106}" srcOrd="0" destOrd="0" presId="urn:microsoft.com/office/officeart/2005/8/layout/process5"/>
    <dgm:cxn modelId="{4F1AAF4F-50CB-4656-9D14-ED8D00B087EB}" type="presParOf" srcId="{212DAE48-9A7D-4365-9EA3-5F3A1BF59016}" destId="{5459D581-6D62-4106-B9FB-EB610280ECD6}" srcOrd="0" destOrd="0" presId="urn:microsoft.com/office/officeart/2005/8/layout/process5"/>
    <dgm:cxn modelId="{29259AE2-B8C2-4955-A7D3-CC377E98E7C9}" type="presParOf" srcId="{212DAE48-9A7D-4365-9EA3-5F3A1BF59016}" destId="{B51F8376-2101-4EB3-9B3C-985A569A5992}" srcOrd="1" destOrd="0" presId="urn:microsoft.com/office/officeart/2005/8/layout/process5"/>
    <dgm:cxn modelId="{102862D6-DA4E-4152-94C9-4EF43C7C1FF6}" type="presParOf" srcId="{B51F8376-2101-4EB3-9B3C-985A569A5992}" destId="{2C346330-1451-49FA-976A-74A70751A716}" srcOrd="0" destOrd="0" presId="urn:microsoft.com/office/officeart/2005/8/layout/process5"/>
    <dgm:cxn modelId="{38EB652B-CA20-4984-B14D-97F064BD3DFB}" type="presParOf" srcId="{212DAE48-9A7D-4365-9EA3-5F3A1BF59016}" destId="{C5116C76-4DE0-4556-8AAD-2DF2B861B13E}" srcOrd="2" destOrd="0" presId="urn:microsoft.com/office/officeart/2005/8/layout/process5"/>
    <dgm:cxn modelId="{59CF1CA7-EECB-4C4B-8A19-38FD0AE5AD2F}" type="presParOf" srcId="{212DAE48-9A7D-4365-9EA3-5F3A1BF59016}" destId="{C335DC68-023D-44FF-9EEE-C897761D580B}" srcOrd="3" destOrd="0" presId="urn:microsoft.com/office/officeart/2005/8/layout/process5"/>
    <dgm:cxn modelId="{CF28FD03-89B5-416E-9658-84D106803B8F}" type="presParOf" srcId="{C335DC68-023D-44FF-9EEE-C897761D580B}" destId="{76DF8B37-7E77-4268-9A7F-8FBD002C6AD7}" srcOrd="0" destOrd="0" presId="urn:microsoft.com/office/officeart/2005/8/layout/process5"/>
    <dgm:cxn modelId="{8D4B945C-B4B8-4AF8-AB90-10371C072803}" type="presParOf" srcId="{212DAE48-9A7D-4365-9EA3-5F3A1BF59016}" destId="{1927242A-3E28-42B4-9F80-08B265253581}" srcOrd="4" destOrd="0" presId="urn:microsoft.com/office/officeart/2005/8/layout/process5"/>
    <dgm:cxn modelId="{8D7E030B-DE2B-4319-A099-96B3C801257D}" type="presParOf" srcId="{212DAE48-9A7D-4365-9EA3-5F3A1BF59016}" destId="{F74A0638-70D7-4E06-ABD8-08CE516B6106}" srcOrd="5" destOrd="0" presId="urn:microsoft.com/office/officeart/2005/8/layout/process5"/>
    <dgm:cxn modelId="{BA915B07-7004-4B99-8879-9911E2DE0D93}" type="presParOf" srcId="{F74A0638-70D7-4E06-ABD8-08CE516B6106}" destId="{434DCB40-899E-4752-A9CF-DED412A008D9}" srcOrd="0" destOrd="0" presId="urn:microsoft.com/office/officeart/2005/8/layout/process5"/>
    <dgm:cxn modelId="{EA6FC395-156A-4101-BE82-263604E4F778}" type="presParOf" srcId="{212DAE48-9A7D-4365-9EA3-5F3A1BF59016}" destId="{70E40B9B-E8EC-45D6-AE2E-AD21EAFFB187}" srcOrd="6" destOrd="0" presId="urn:microsoft.com/office/officeart/2005/8/layout/process5"/>
    <dgm:cxn modelId="{D2F26920-A014-484D-9E75-67F58F353977}" type="presParOf" srcId="{212DAE48-9A7D-4365-9EA3-5F3A1BF59016}" destId="{3E7E2F59-D2B0-4BC9-BCA3-51FCE2122F37}" srcOrd="7" destOrd="0" presId="urn:microsoft.com/office/officeart/2005/8/layout/process5"/>
    <dgm:cxn modelId="{6AC2500C-9953-41EA-940F-62F5E8BF066B}" type="presParOf" srcId="{3E7E2F59-D2B0-4BC9-BCA3-51FCE2122F37}" destId="{AD88B593-E4AB-412E-A57E-0CEF7C41DCE2}" srcOrd="0" destOrd="0" presId="urn:microsoft.com/office/officeart/2005/8/layout/process5"/>
    <dgm:cxn modelId="{7DC286C2-DDF9-4104-A952-C97F39EE7D24}" type="presParOf" srcId="{212DAE48-9A7D-4365-9EA3-5F3A1BF59016}" destId="{C4E4C16B-A248-4877-81C2-548DB226C842}" srcOrd="8" destOrd="0" presId="urn:microsoft.com/office/officeart/2005/8/layout/process5"/>
    <dgm:cxn modelId="{8D58112A-A1E1-46F2-9362-C4BF0A5CE8C0}" type="presParOf" srcId="{212DAE48-9A7D-4365-9EA3-5F3A1BF59016}" destId="{C8B07EF6-7044-4658-8605-AFB6CEB074C4}" srcOrd="9" destOrd="0" presId="urn:microsoft.com/office/officeart/2005/8/layout/process5"/>
    <dgm:cxn modelId="{043BB114-BD33-46EE-8FA4-BAD5C5BBC921}" type="presParOf" srcId="{C8B07EF6-7044-4658-8605-AFB6CEB074C4}" destId="{F3B064E1-4BD1-46C3-9EF6-AC520B4D8958}" srcOrd="0" destOrd="0" presId="urn:microsoft.com/office/officeart/2005/8/layout/process5"/>
    <dgm:cxn modelId="{DA805BA7-4AAD-4A81-833A-494401476322}" type="presParOf" srcId="{212DAE48-9A7D-4365-9EA3-5F3A1BF59016}" destId="{2AAE23BB-EED1-43BE-8086-40C595B4321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9F1069-0851-4388-A1E9-45F0218ABA4E}" type="doc">
      <dgm:prSet loTypeId="urn:microsoft.com/office/officeart/2005/8/layout/bProcess3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B05BB81A-6F7A-4E51-A66E-8CC5E2668B15}">
      <dgm:prSet/>
      <dgm:spPr/>
      <dgm:t>
        <a:bodyPr/>
        <a:lstStyle/>
        <a:p>
          <a:r>
            <a:rPr lang="es-MX" smtClean="0"/>
            <a:t>Disnea /fatiga (BORG 0-4)</a:t>
          </a:r>
          <a:endParaRPr lang="es-MX" dirty="0" smtClean="0"/>
        </a:p>
      </dgm:t>
    </dgm:pt>
    <dgm:pt modelId="{6A9E872B-7D29-4740-AF41-478013145485}" type="parTrans" cxnId="{EC6204DF-B98B-4B24-ABC1-B302F8FFD723}">
      <dgm:prSet/>
      <dgm:spPr/>
      <dgm:t>
        <a:bodyPr/>
        <a:lstStyle/>
        <a:p>
          <a:endParaRPr lang="es-MX"/>
        </a:p>
      </dgm:t>
    </dgm:pt>
    <dgm:pt modelId="{6C68B053-848F-4B09-9F64-F8764B87CCFE}" type="sibTrans" cxnId="{EC6204DF-B98B-4B24-ABC1-B302F8FFD723}">
      <dgm:prSet/>
      <dgm:spPr/>
      <dgm:t>
        <a:bodyPr/>
        <a:lstStyle/>
        <a:p>
          <a:endParaRPr lang="es-MX"/>
        </a:p>
      </dgm:t>
    </dgm:pt>
    <dgm:pt modelId="{AD78B950-ED1B-48DD-8C3C-47B4498E396D}">
      <dgm:prSet/>
      <dgm:spPr/>
      <dgm:t>
        <a:bodyPr/>
        <a:lstStyle/>
        <a:p>
          <a:r>
            <a:rPr lang="es-MX" smtClean="0"/>
            <a:t>F.C. por debajo del 85%</a:t>
          </a:r>
          <a:endParaRPr lang="es-MX" dirty="0" smtClean="0"/>
        </a:p>
      </dgm:t>
    </dgm:pt>
    <dgm:pt modelId="{47ED17D0-684A-497C-BA8E-6683FAFEB89F}" type="parTrans" cxnId="{05DC8F5E-1555-4C2A-A998-9EF079D52669}">
      <dgm:prSet/>
      <dgm:spPr/>
      <dgm:t>
        <a:bodyPr/>
        <a:lstStyle/>
        <a:p>
          <a:endParaRPr lang="es-MX"/>
        </a:p>
      </dgm:t>
    </dgm:pt>
    <dgm:pt modelId="{E2D85DF7-75EC-4C31-9FF4-3672C1EF97CE}" type="sibTrans" cxnId="{05DC8F5E-1555-4C2A-A998-9EF079D52669}">
      <dgm:prSet/>
      <dgm:spPr/>
      <dgm:t>
        <a:bodyPr/>
        <a:lstStyle/>
        <a:p>
          <a:endParaRPr lang="es-MX"/>
        </a:p>
      </dgm:t>
    </dgm:pt>
    <dgm:pt modelId="{2BEA80D3-D494-4EA9-A79A-C2BD99F52A18}">
      <dgm:prSet/>
      <dgm:spPr/>
      <dgm:t>
        <a:bodyPr/>
        <a:lstStyle/>
        <a:p>
          <a:r>
            <a:rPr lang="es-MX" dirty="0" smtClean="0"/>
            <a:t>T/A sin datos de alarma</a:t>
          </a:r>
        </a:p>
      </dgm:t>
    </dgm:pt>
    <dgm:pt modelId="{98F6B0EC-B7B6-4CBF-8383-AE3955348A0C}" type="parTrans" cxnId="{644B39D2-CAE0-4E87-8777-482F4FF6293B}">
      <dgm:prSet/>
      <dgm:spPr/>
      <dgm:t>
        <a:bodyPr/>
        <a:lstStyle/>
        <a:p>
          <a:endParaRPr lang="es-MX"/>
        </a:p>
      </dgm:t>
    </dgm:pt>
    <dgm:pt modelId="{E03F9826-546B-4488-B569-7121E82B7411}" type="sibTrans" cxnId="{644B39D2-CAE0-4E87-8777-482F4FF6293B}">
      <dgm:prSet/>
      <dgm:spPr/>
      <dgm:t>
        <a:bodyPr/>
        <a:lstStyle/>
        <a:p>
          <a:endParaRPr lang="es-MX"/>
        </a:p>
      </dgm:t>
    </dgm:pt>
    <dgm:pt modelId="{23590A9E-46A0-481A-86E2-7FEC1E3A0535}">
      <dgm:prSet/>
      <dgm:spPr/>
      <dgm:t>
        <a:bodyPr/>
        <a:lstStyle/>
        <a:p>
          <a:r>
            <a:rPr lang="es-MX" smtClean="0"/>
            <a:t>SatO2 +90%</a:t>
          </a:r>
          <a:endParaRPr lang="es-MX" dirty="0" smtClean="0"/>
        </a:p>
      </dgm:t>
    </dgm:pt>
    <dgm:pt modelId="{FF9EFFAE-E3EB-49CE-8AFB-D7AEDB80BBDC}" type="parTrans" cxnId="{A4CFCF5F-28EC-47D9-B0C2-A6E615E04044}">
      <dgm:prSet/>
      <dgm:spPr/>
      <dgm:t>
        <a:bodyPr/>
        <a:lstStyle/>
        <a:p>
          <a:endParaRPr lang="es-MX"/>
        </a:p>
      </dgm:t>
    </dgm:pt>
    <dgm:pt modelId="{200F1BAD-3FB7-46D2-B755-C5C692279E04}" type="sibTrans" cxnId="{A4CFCF5F-28EC-47D9-B0C2-A6E615E04044}">
      <dgm:prSet/>
      <dgm:spPr/>
      <dgm:t>
        <a:bodyPr/>
        <a:lstStyle/>
        <a:p>
          <a:endParaRPr lang="es-MX"/>
        </a:p>
      </dgm:t>
    </dgm:pt>
    <dgm:pt modelId="{2D191715-7A90-4C37-96D6-CB0A2415F2B5}">
      <dgm:prSet/>
      <dgm:spPr/>
      <dgm:t>
        <a:bodyPr/>
        <a:lstStyle/>
        <a:p>
          <a:r>
            <a:rPr lang="es-MX" dirty="0" smtClean="0"/>
            <a:t>Pedaleo de   50-60 RPM.  </a:t>
          </a:r>
        </a:p>
      </dgm:t>
    </dgm:pt>
    <dgm:pt modelId="{78286259-EA23-450C-8E13-1346CB0E0D6F}" type="parTrans" cxnId="{EFC7420C-BCA9-4D90-A6EE-8B1A89D7C7E5}">
      <dgm:prSet/>
      <dgm:spPr/>
      <dgm:t>
        <a:bodyPr/>
        <a:lstStyle/>
        <a:p>
          <a:endParaRPr lang="es-MX"/>
        </a:p>
      </dgm:t>
    </dgm:pt>
    <dgm:pt modelId="{0D017D09-3ED2-4077-B7B4-537DED543A55}" type="sibTrans" cxnId="{EFC7420C-BCA9-4D90-A6EE-8B1A89D7C7E5}">
      <dgm:prSet/>
      <dgm:spPr/>
      <dgm:t>
        <a:bodyPr/>
        <a:lstStyle/>
        <a:p>
          <a:endParaRPr lang="es-MX"/>
        </a:p>
      </dgm:t>
    </dgm:pt>
    <dgm:pt modelId="{7ACC7AC8-B78D-4B1E-BD91-74A52704E812}" type="pres">
      <dgm:prSet presAssocID="{D99F1069-0851-4388-A1E9-45F0218ABA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6F327DC-36F4-4C3D-A178-40D3AE680179}" type="pres">
      <dgm:prSet presAssocID="{B05BB81A-6F7A-4E51-A66E-8CC5E2668B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1E8D5E-25C3-4E6A-9F00-7C01D1774FF7}" type="pres">
      <dgm:prSet presAssocID="{6C68B053-848F-4B09-9F64-F8764B87CCFE}" presName="sibTrans" presStyleLbl="sibTrans1D1" presStyleIdx="0" presStyleCnt="4"/>
      <dgm:spPr/>
      <dgm:t>
        <a:bodyPr/>
        <a:lstStyle/>
        <a:p>
          <a:endParaRPr lang="es-MX"/>
        </a:p>
      </dgm:t>
    </dgm:pt>
    <dgm:pt modelId="{30F0AA56-54F0-4B9C-8B4C-F1259DA04C50}" type="pres">
      <dgm:prSet presAssocID="{6C68B053-848F-4B09-9F64-F8764B87CCFE}" presName="connectorText" presStyleLbl="sibTrans1D1" presStyleIdx="0" presStyleCnt="4"/>
      <dgm:spPr/>
      <dgm:t>
        <a:bodyPr/>
        <a:lstStyle/>
        <a:p>
          <a:endParaRPr lang="es-MX"/>
        </a:p>
      </dgm:t>
    </dgm:pt>
    <dgm:pt modelId="{5DAF7599-2C59-4F67-AE11-748A19F60F07}" type="pres">
      <dgm:prSet presAssocID="{AD78B950-ED1B-48DD-8C3C-47B4498E39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CF6BA6-E6B1-4FD1-B144-B8B7F12B70F2}" type="pres">
      <dgm:prSet presAssocID="{E2D85DF7-75EC-4C31-9FF4-3672C1EF97CE}" presName="sibTrans" presStyleLbl="sibTrans1D1" presStyleIdx="1" presStyleCnt="4"/>
      <dgm:spPr/>
      <dgm:t>
        <a:bodyPr/>
        <a:lstStyle/>
        <a:p>
          <a:endParaRPr lang="es-MX"/>
        </a:p>
      </dgm:t>
    </dgm:pt>
    <dgm:pt modelId="{925E209A-831B-4D5B-A073-BB959B08C511}" type="pres">
      <dgm:prSet presAssocID="{E2D85DF7-75EC-4C31-9FF4-3672C1EF97CE}" presName="connectorText" presStyleLbl="sibTrans1D1" presStyleIdx="1" presStyleCnt="4"/>
      <dgm:spPr/>
      <dgm:t>
        <a:bodyPr/>
        <a:lstStyle/>
        <a:p>
          <a:endParaRPr lang="es-MX"/>
        </a:p>
      </dgm:t>
    </dgm:pt>
    <dgm:pt modelId="{23BD6A24-8C6E-4BE6-903C-C3AAD442CBF0}" type="pres">
      <dgm:prSet presAssocID="{2BEA80D3-D494-4EA9-A79A-C2BD99F52A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D2FED7-7A01-4C86-959F-BDDDC0E4A302}" type="pres">
      <dgm:prSet presAssocID="{E03F9826-546B-4488-B569-7121E82B7411}" presName="sibTrans" presStyleLbl="sibTrans1D1" presStyleIdx="2" presStyleCnt="4"/>
      <dgm:spPr/>
      <dgm:t>
        <a:bodyPr/>
        <a:lstStyle/>
        <a:p>
          <a:endParaRPr lang="es-MX"/>
        </a:p>
      </dgm:t>
    </dgm:pt>
    <dgm:pt modelId="{3B557323-C013-4FE3-8EEC-4943543F82F4}" type="pres">
      <dgm:prSet presAssocID="{E03F9826-546B-4488-B569-7121E82B7411}" presName="connectorText" presStyleLbl="sibTrans1D1" presStyleIdx="2" presStyleCnt="4"/>
      <dgm:spPr/>
      <dgm:t>
        <a:bodyPr/>
        <a:lstStyle/>
        <a:p>
          <a:endParaRPr lang="es-MX"/>
        </a:p>
      </dgm:t>
    </dgm:pt>
    <dgm:pt modelId="{8AEF9AF8-A8C3-4B4C-8043-8BA24968BE04}" type="pres">
      <dgm:prSet presAssocID="{23590A9E-46A0-481A-86E2-7FEC1E3A05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5FFC6F-8846-4CA7-BE07-2C76C60AB1F8}" type="pres">
      <dgm:prSet presAssocID="{200F1BAD-3FB7-46D2-B755-C5C692279E04}" presName="sibTrans" presStyleLbl="sibTrans1D1" presStyleIdx="3" presStyleCnt="4"/>
      <dgm:spPr/>
      <dgm:t>
        <a:bodyPr/>
        <a:lstStyle/>
        <a:p>
          <a:endParaRPr lang="es-MX"/>
        </a:p>
      </dgm:t>
    </dgm:pt>
    <dgm:pt modelId="{BB552B35-2CC5-4C68-9B49-ECE60CF5B143}" type="pres">
      <dgm:prSet presAssocID="{200F1BAD-3FB7-46D2-B755-C5C692279E04}" presName="connectorText" presStyleLbl="sibTrans1D1" presStyleIdx="3" presStyleCnt="4"/>
      <dgm:spPr/>
      <dgm:t>
        <a:bodyPr/>
        <a:lstStyle/>
        <a:p>
          <a:endParaRPr lang="es-MX"/>
        </a:p>
      </dgm:t>
    </dgm:pt>
    <dgm:pt modelId="{822F23E2-E072-4C8C-98AA-0ADDB1E265B9}" type="pres">
      <dgm:prSet presAssocID="{2D191715-7A90-4C37-96D6-CB0A2415F2B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1100EBB-D40B-4048-961D-DB77FAC78D4A}" type="presOf" srcId="{2D191715-7A90-4C37-96D6-CB0A2415F2B5}" destId="{822F23E2-E072-4C8C-98AA-0ADDB1E265B9}" srcOrd="0" destOrd="0" presId="urn:microsoft.com/office/officeart/2005/8/layout/bProcess3"/>
    <dgm:cxn modelId="{05DC8F5E-1555-4C2A-A998-9EF079D52669}" srcId="{D99F1069-0851-4388-A1E9-45F0218ABA4E}" destId="{AD78B950-ED1B-48DD-8C3C-47B4498E396D}" srcOrd="1" destOrd="0" parTransId="{47ED17D0-684A-497C-BA8E-6683FAFEB89F}" sibTransId="{E2D85DF7-75EC-4C31-9FF4-3672C1EF97CE}"/>
    <dgm:cxn modelId="{EC6204DF-B98B-4B24-ABC1-B302F8FFD723}" srcId="{D99F1069-0851-4388-A1E9-45F0218ABA4E}" destId="{B05BB81A-6F7A-4E51-A66E-8CC5E2668B15}" srcOrd="0" destOrd="0" parTransId="{6A9E872B-7D29-4740-AF41-478013145485}" sibTransId="{6C68B053-848F-4B09-9F64-F8764B87CCFE}"/>
    <dgm:cxn modelId="{EFC7420C-BCA9-4D90-A6EE-8B1A89D7C7E5}" srcId="{D99F1069-0851-4388-A1E9-45F0218ABA4E}" destId="{2D191715-7A90-4C37-96D6-CB0A2415F2B5}" srcOrd="4" destOrd="0" parTransId="{78286259-EA23-450C-8E13-1346CB0E0D6F}" sibTransId="{0D017D09-3ED2-4077-B7B4-537DED543A55}"/>
    <dgm:cxn modelId="{C184DBB0-7322-4E75-853E-E79D91E7C590}" type="presOf" srcId="{AD78B950-ED1B-48DD-8C3C-47B4498E396D}" destId="{5DAF7599-2C59-4F67-AE11-748A19F60F07}" srcOrd="0" destOrd="0" presId="urn:microsoft.com/office/officeart/2005/8/layout/bProcess3"/>
    <dgm:cxn modelId="{8B41DE69-4D8A-4922-A9E4-2A4044E85A92}" type="presOf" srcId="{D99F1069-0851-4388-A1E9-45F0218ABA4E}" destId="{7ACC7AC8-B78D-4B1E-BD91-74A52704E812}" srcOrd="0" destOrd="0" presId="urn:microsoft.com/office/officeart/2005/8/layout/bProcess3"/>
    <dgm:cxn modelId="{A4CFCF5F-28EC-47D9-B0C2-A6E615E04044}" srcId="{D99F1069-0851-4388-A1E9-45F0218ABA4E}" destId="{23590A9E-46A0-481A-86E2-7FEC1E3A0535}" srcOrd="3" destOrd="0" parTransId="{FF9EFFAE-E3EB-49CE-8AFB-D7AEDB80BBDC}" sibTransId="{200F1BAD-3FB7-46D2-B755-C5C692279E04}"/>
    <dgm:cxn modelId="{19981124-35CC-441C-8CD2-71FA0AD1AF30}" type="presOf" srcId="{E03F9826-546B-4488-B569-7121E82B7411}" destId="{3B557323-C013-4FE3-8EEC-4943543F82F4}" srcOrd="1" destOrd="0" presId="urn:microsoft.com/office/officeart/2005/8/layout/bProcess3"/>
    <dgm:cxn modelId="{644B39D2-CAE0-4E87-8777-482F4FF6293B}" srcId="{D99F1069-0851-4388-A1E9-45F0218ABA4E}" destId="{2BEA80D3-D494-4EA9-A79A-C2BD99F52A18}" srcOrd="2" destOrd="0" parTransId="{98F6B0EC-B7B6-4CBF-8383-AE3955348A0C}" sibTransId="{E03F9826-546B-4488-B569-7121E82B7411}"/>
    <dgm:cxn modelId="{1997BE83-B9C4-432E-B039-ECFF2772488F}" type="presOf" srcId="{B05BB81A-6F7A-4E51-A66E-8CC5E2668B15}" destId="{16F327DC-36F4-4C3D-A178-40D3AE680179}" srcOrd="0" destOrd="0" presId="urn:microsoft.com/office/officeart/2005/8/layout/bProcess3"/>
    <dgm:cxn modelId="{1DFC83F3-6AD2-4E32-A36A-E16DF48354C7}" type="presOf" srcId="{6C68B053-848F-4B09-9F64-F8764B87CCFE}" destId="{30F0AA56-54F0-4B9C-8B4C-F1259DA04C50}" srcOrd="1" destOrd="0" presId="urn:microsoft.com/office/officeart/2005/8/layout/bProcess3"/>
    <dgm:cxn modelId="{E4916205-C2C6-463C-9C3C-FA52A76090BF}" type="presOf" srcId="{200F1BAD-3FB7-46D2-B755-C5C692279E04}" destId="{BB552B35-2CC5-4C68-9B49-ECE60CF5B143}" srcOrd="1" destOrd="0" presId="urn:microsoft.com/office/officeart/2005/8/layout/bProcess3"/>
    <dgm:cxn modelId="{A8345F6F-B4AF-4510-9AD4-70958401D6B1}" type="presOf" srcId="{E2D85DF7-75EC-4C31-9FF4-3672C1EF97CE}" destId="{925E209A-831B-4D5B-A073-BB959B08C511}" srcOrd="1" destOrd="0" presId="urn:microsoft.com/office/officeart/2005/8/layout/bProcess3"/>
    <dgm:cxn modelId="{BDB8906C-1B7E-4C85-A8F2-60CECC648052}" type="presOf" srcId="{6C68B053-848F-4B09-9F64-F8764B87CCFE}" destId="{5E1E8D5E-25C3-4E6A-9F00-7C01D1774FF7}" srcOrd="0" destOrd="0" presId="urn:microsoft.com/office/officeart/2005/8/layout/bProcess3"/>
    <dgm:cxn modelId="{EF38D121-8FFD-409D-AAB9-E00E5824E13F}" type="presOf" srcId="{E2D85DF7-75EC-4C31-9FF4-3672C1EF97CE}" destId="{98CF6BA6-E6B1-4FD1-B144-B8B7F12B70F2}" srcOrd="0" destOrd="0" presId="urn:microsoft.com/office/officeart/2005/8/layout/bProcess3"/>
    <dgm:cxn modelId="{AEC5B796-AE25-438C-8588-8A6303AAA85A}" type="presOf" srcId="{2BEA80D3-D494-4EA9-A79A-C2BD99F52A18}" destId="{23BD6A24-8C6E-4BE6-903C-C3AAD442CBF0}" srcOrd="0" destOrd="0" presId="urn:microsoft.com/office/officeart/2005/8/layout/bProcess3"/>
    <dgm:cxn modelId="{1145F8E0-EE37-4225-9F56-4205324C6A10}" type="presOf" srcId="{200F1BAD-3FB7-46D2-B755-C5C692279E04}" destId="{385FFC6F-8846-4CA7-BE07-2C76C60AB1F8}" srcOrd="0" destOrd="0" presId="urn:microsoft.com/office/officeart/2005/8/layout/bProcess3"/>
    <dgm:cxn modelId="{BFDFCE64-9F3D-42BC-8421-4DE218E87727}" type="presOf" srcId="{E03F9826-546B-4488-B569-7121E82B7411}" destId="{33D2FED7-7A01-4C86-959F-BDDDC0E4A302}" srcOrd="0" destOrd="0" presId="urn:microsoft.com/office/officeart/2005/8/layout/bProcess3"/>
    <dgm:cxn modelId="{EF3D14F4-96C7-4B90-B3CD-7594C6381665}" type="presOf" srcId="{23590A9E-46A0-481A-86E2-7FEC1E3A0535}" destId="{8AEF9AF8-A8C3-4B4C-8043-8BA24968BE04}" srcOrd="0" destOrd="0" presId="urn:microsoft.com/office/officeart/2005/8/layout/bProcess3"/>
    <dgm:cxn modelId="{3E03EB64-5084-47E1-9018-2458C6E2B779}" type="presParOf" srcId="{7ACC7AC8-B78D-4B1E-BD91-74A52704E812}" destId="{16F327DC-36F4-4C3D-A178-40D3AE680179}" srcOrd="0" destOrd="0" presId="urn:microsoft.com/office/officeart/2005/8/layout/bProcess3"/>
    <dgm:cxn modelId="{7C4FF71F-4760-476E-90F5-8C83F5A1F51D}" type="presParOf" srcId="{7ACC7AC8-B78D-4B1E-BD91-74A52704E812}" destId="{5E1E8D5E-25C3-4E6A-9F00-7C01D1774FF7}" srcOrd="1" destOrd="0" presId="urn:microsoft.com/office/officeart/2005/8/layout/bProcess3"/>
    <dgm:cxn modelId="{59272988-4A9A-414C-9470-6A12059DC9BB}" type="presParOf" srcId="{5E1E8D5E-25C3-4E6A-9F00-7C01D1774FF7}" destId="{30F0AA56-54F0-4B9C-8B4C-F1259DA04C50}" srcOrd="0" destOrd="0" presId="urn:microsoft.com/office/officeart/2005/8/layout/bProcess3"/>
    <dgm:cxn modelId="{A03156AB-491F-4DD4-B935-F37D51D35F54}" type="presParOf" srcId="{7ACC7AC8-B78D-4B1E-BD91-74A52704E812}" destId="{5DAF7599-2C59-4F67-AE11-748A19F60F07}" srcOrd="2" destOrd="0" presId="urn:microsoft.com/office/officeart/2005/8/layout/bProcess3"/>
    <dgm:cxn modelId="{FFEDF11F-8DFE-4E0B-A9F1-088F9A2C4960}" type="presParOf" srcId="{7ACC7AC8-B78D-4B1E-BD91-74A52704E812}" destId="{98CF6BA6-E6B1-4FD1-B144-B8B7F12B70F2}" srcOrd="3" destOrd="0" presId="urn:microsoft.com/office/officeart/2005/8/layout/bProcess3"/>
    <dgm:cxn modelId="{CE292D2B-E57E-4BFE-BC60-D60230BDB29F}" type="presParOf" srcId="{98CF6BA6-E6B1-4FD1-B144-B8B7F12B70F2}" destId="{925E209A-831B-4D5B-A073-BB959B08C511}" srcOrd="0" destOrd="0" presId="urn:microsoft.com/office/officeart/2005/8/layout/bProcess3"/>
    <dgm:cxn modelId="{763AF1AB-5AA6-4A91-9AC6-7DDED09B2DCF}" type="presParOf" srcId="{7ACC7AC8-B78D-4B1E-BD91-74A52704E812}" destId="{23BD6A24-8C6E-4BE6-903C-C3AAD442CBF0}" srcOrd="4" destOrd="0" presId="urn:microsoft.com/office/officeart/2005/8/layout/bProcess3"/>
    <dgm:cxn modelId="{9C2756FC-2E54-4EA0-8F31-5025590876B6}" type="presParOf" srcId="{7ACC7AC8-B78D-4B1E-BD91-74A52704E812}" destId="{33D2FED7-7A01-4C86-959F-BDDDC0E4A302}" srcOrd="5" destOrd="0" presId="urn:microsoft.com/office/officeart/2005/8/layout/bProcess3"/>
    <dgm:cxn modelId="{C479F97F-AE2C-4B0B-AA0A-1376EA7EB322}" type="presParOf" srcId="{33D2FED7-7A01-4C86-959F-BDDDC0E4A302}" destId="{3B557323-C013-4FE3-8EEC-4943543F82F4}" srcOrd="0" destOrd="0" presId="urn:microsoft.com/office/officeart/2005/8/layout/bProcess3"/>
    <dgm:cxn modelId="{6449CD32-8B82-423A-A041-8547884A7195}" type="presParOf" srcId="{7ACC7AC8-B78D-4B1E-BD91-74A52704E812}" destId="{8AEF9AF8-A8C3-4B4C-8043-8BA24968BE04}" srcOrd="6" destOrd="0" presId="urn:microsoft.com/office/officeart/2005/8/layout/bProcess3"/>
    <dgm:cxn modelId="{A4B4AAA8-D2AC-4E0A-B38F-46BACC44BF0F}" type="presParOf" srcId="{7ACC7AC8-B78D-4B1E-BD91-74A52704E812}" destId="{385FFC6F-8846-4CA7-BE07-2C76C60AB1F8}" srcOrd="7" destOrd="0" presId="urn:microsoft.com/office/officeart/2005/8/layout/bProcess3"/>
    <dgm:cxn modelId="{A925A70A-9C2F-4180-90F1-4855C01FDE2D}" type="presParOf" srcId="{385FFC6F-8846-4CA7-BE07-2C76C60AB1F8}" destId="{BB552B35-2CC5-4C68-9B49-ECE60CF5B143}" srcOrd="0" destOrd="0" presId="urn:microsoft.com/office/officeart/2005/8/layout/bProcess3"/>
    <dgm:cxn modelId="{36D51C02-8B52-4C55-860D-DC0922932885}" type="presParOf" srcId="{7ACC7AC8-B78D-4B1E-BD91-74A52704E812}" destId="{822F23E2-E072-4C8C-98AA-0ADDB1E265B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66F42-5D36-4B65-9555-E7518A77CB41}">
      <dsp:nvSpPr>
        <dsp:cNvPr id="0" name=""/>
        <dsp:cNvSpPr/>
      </dsp:nvSpPr>
      <dsp:spPr>
        <a:xfrm>
          <a:off x="2966444" y="-43139"/>
          <a:ext cx="1771966" cy="11517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Fortalece el diafragma</a:t>
          </a:r>
          <a:endParaRPr lang="es-MX" sz="2000" b="1" kern="1200" dirty="0"/>
        </a:p>
      </dsp:txBody>
      <dsp:txXfrm>
        <a:off x="3022669" y="13086"/>
        <a:ext cx="1659516" cy="1039328"/>
      </dsp:txXfrm>
    </dsp:sp>
    <dsp:sp modelId="{B9FCF455-1FCA-4505-B285-42C0EF0A3E5C}">
      <dsp:nvSpPr>
        <dsp:cNvPr id="0" name=""/>
        <dsp:cNvSpPr/>
      </dsp:nvSpPr>
      <dsp:spPr>
        <a:xfrm>
          <a:off x="1944783" y="657212"/>
          <a:ext cx="4607104" cy="4607104"/>
        </a:xfrm>
        <a:custGeom>
          <a:avLst/>
          <a:gdLst/>
          <a:ahLst/>
          <a:cxnLst/>
          <a:rect l="0" t="0" r="0" b="0"/>
          <a:pathLst>
            <a:path>
              <a:moveTo>
                <a:pt x="2807851" y="55878"/>
              </a:moveTo>
              <a:arcTo wR="2303552" hR="2303552" stAng="16958745" swAng="216838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6FC65-C473-42B5-A300-F653BE5F9D5E}">
      <dsp:nvSpPr>
        <dsp:cNvPr id="0" name=""/>
        <dsp:cNvSpPr/>
      </dsp:nvSpPr>
      <dsp:spPr>
        <a:xfrm>
          <a:off x="5381575" y="1453989"/>
          <a:ext cx="1771966" cy="11517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Disminuye el trabajo respiratorio</a:t>
          </a:r>
          <a:endParaRPr lang="es-MX" sz="1800" b="1" kern="1200" dirty="0"/>
        </a:p>
      </dsp:txBody>
      <dsp:txXfrm>
        <a:off x="5437800" y="1510214"/>
        <a:ext cx="1659516" cy="1039328"/>
      </dsp:txXfrm>
    </dsp:sp>
    <dsp:sp modelId="{04E7FB97-3B37-44E1-84CD-BEE84F8C39AB}">
      <dsp:nvSpPr>
        <dsp:cNvPr id="0" name=""/>
        <dsp:cNvSpPr/>
      </dsp:nvSpPr>
      <dsp:spPr>
        <a:xfrm>
          <a:off x="1788846" y="491284"/>
          <a:ext cx="4607104" cy="4607104"/>
        </a:xfrm>
        <a:custGeom>
          <a:avLst/>
          <a:gdLst/>
          <a:ahLst/>
          <a:cxnLst/>
          <a:rect l="0" t="0" r="0" b="0"/>
          <a:pathLst>
            <a:path>
              <a:moveTo>
                <a:pt x="4600527" y="2129602"/>
              </a:moveTo>
              <a:arcTo wR="2303552" hR="2303552" stAng="21340155" swAng="226111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7A29A-651B-4D6A-875B-4C244D107635}">
      <dsp:nvSpPr>
        <dsp:cNvPr id="0" name=""/>
        <dsp:cNvSpPr/>
      </dsp:nvSpPr>
      <dsp:spPr>
        <a:xfrm>
          <a:off x="4429557" y="4074013"/>
          <a:ext cx="2070400" cy="13084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Disminuye la demanda de oxigeno</a:t>
          </a:r>
          <a:endParaRPr lang="es-MX" sz="1800" b="1" kern="1200" dirty="0"/>
        </a:p>
      </dsp:txBody>
      <dsp:txXfrm>
        <a:off x="4493430" y="4137886"/>
        <a:ext cx="1942654" cy="1180697"/>
      </dsp:txXfrm>
    </dsp:sp>
    <dsp:sp modelId="{F15CF8BE-4138-4323-847D-FC81044501A3}">
      <dsp:nvSpPr>
        <dsp:cNvPr id="0" name=""/>
        <dsp:cNvSpPr/>
      </dsp:nvSpPr>
      <dsp:spPr>
        <a:xfrm>
          <a:off x="1476004" y="740644"/>
          <a:ext cx="4607104" cy="4607104"/>
        </a:xfrm>
        <a:custGeom>
          <a:avLst/>
          <a:gdLst/>
          <a:ahLst/>
          <a:cxnLst/>
          <a:rect l="0" t="0" r="0" b="0"/>
          <a:pathLst>
            <a:path>
              <a:moveTo>
                <a:pt x="2941258" y="4517074"/>
              </a:moveTo>
              <a:arcTo wR="2303552" hR="2303552" stAng="4435712" swAng="189825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EE2E5-7E3B-4F32-A3DC-3639ACE9F15F}">
      <dsp:nvSpPr>
        <dsp:cNvPr id="0" name=""/>
        <dsp:cNvSpPr/>
      </dsp:nvSpPr>
      <dsp:spPr>
        <a:xfrm>
          <a:off x="1152881" y="3956090"/>
          <a:ext cx="1996191" cy="14876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Utiliza menos energía para el proceso de ventilación</a:t>
          </a:r>
          <a:endParaRPr lang="es-MX" sz="1800" b="1" kern="1200" dirty="0"/>
        </a:p>
      </dsp:txBody>
      <dsp:txXfrm>
        <a:off x="1225502" y="4028711"/>
        <a:ext cx="1850949" cy="1342406"/>
      </dsp:txXfrm>
    </dsp:sp>
    <dsp:sp modelId="{29A4301B-AA80-4A2F-B678-46E9373CFF68}">
      <dsp:nvSpPr>
        <dsp:cNvPr id="0" name=""/>
        <dsp:cNvSpPr/>
      </dsp:nvSpPr>
      <dsp:spPr>
        <a:xfrm>
          <a:off x="1296417" y="525423"/>
          <a:ext cx="4607104" cy="4607104"/>
        </a:xfrm>
        <a:custGeom>
          <a:avLst/>
          <a:gdLst/>
          <a:ahLst/>
          <a:cxnLst/>
          <a:rect l="0" t="0" r="0" b="0"/>
          <a:pathLst>
            <a:path>
              <a:moveTo>
                <a:pt x="287772" y="3418445"/>
              </a:moveTo>
              <a:arcTo wR="2303552" hR="2303552" stAng="9063226" swAng="207971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7DB54-3A0B-40D1-88E4-62FF2FE34656}">
      <dsp:nvSpPr>
        <dsp:cNvPr id="0" name=""/>
        <dsp:cNvSpPr/>
      </dsp:nvSpPr>
      <dsp:spPr>
        <a:xfrm>
          <a:off x="548362" y="1433864"/>
          <a:ext cx="1771966" cy="11517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Mejora la perfusión</a:t>
          </a:r>
          <a:endParaRPr lang="es-MX" sz="1800" b="1" kern="1200" dirty="0"/>
        </a:p>
      </dsp:txBody>
      <dsp:txXfrm>
        <a:off x="604587" y="1490089"/>
        <a:ext cx="1659516" cy="1039328"/>
      </dsp:txXfrm>
    </dsp:sp>
    <dsp:sp modelId="{4F59813E-1D0F-4B13-9800-F6CC4F44B81F}">
      <dsp:nvSpPr>
        <dsp:cNvPr id="0" name=""/>
        <dsp:cNvSpPr/>
      </dsp:nvSpPr>
      <dsp:spPr>
        <a:xfrm>
          <a:off x="1133822" y="661295"/>
          <a:ext cx="4607104" cy="4607104"/>
        </a:xfrm>
        <a:custGeom>
          <a:avLst/>
          <a:gdLst/>
          <a:ahLst/>
          <a:cxnLst/>
          <a:rect l="0" t="0" r="0" b="0"/>
          <a:pathLst>
            <a:path>
              <a:moveTo>
                <a:pt x="592012" y="761804"/>
              </a:moveTo>
              <a:arcTo wR="2303552" hR="2303552" stAng="13320743" swAng="214990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046D-B05D-4AB6-9765-1A52D72BD8D6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8446E-9183-49EA-BA1B-AB69D50A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0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r>
              <a:rPr lang="es-E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 SemiBold" panose="00000700000000000000" pitchFamily="2" charset="0"/>
              </a:rPr>
              <a:t>Realizada por</a:t>
            </a:r>
          </a:p>
          <a:p>
            <a:pPr defTabSz="457200"/>
            <a:r>
              <a:rPr lang="es-E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 SemiBold" panose="00000700000000000000" pitchFamily="2" charset="0"/>
              </a:rPr>
              <a:t>M. en G.E. Dra. María Isabel Jaime Esquivias</a:t>
            </a:r>
          </a:p>
          <a:p>
            <a:pPr defTabSz="457200"/>
            <a:r>
              <a:rPr lang="es-E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 SemiBold" panose="00000700000000000000" pitchFamily="2" charset="0"/>
              </a:rPr>
              <a:t>Médica de Rehabilitación Pulmonar </a:t>
            </a:r>
            <a:endParaRPr lang="es-MX" sz="1200" dirty="0" smtClean="0">
              <a:solidFill>
                <a:prstClr val="black">
                  <a:lumMod val="50000"/>
                  <a:lumOff val="50000"/>
                </a:prstClr>
              </a:solidFill>
              <a:latin typeface="Montserrat SemiBold" panose="00000700000000000000" pitchFamily="2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00CF-41EB-4F61-A3F1-2E2DB0C7E9FC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532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00CF-41EB-4F61-A3F1-2E2DB0C7E9FC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710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3337E6F-94FE-4A82-8DB5-A5401146E0F1}" type="datetime1">
              <a:rPr lang="es-MX" smtClean="0">
                <a:solidFill>
                  <a:prstClr val="black"/>
                </a:solidFill>
              </a:rPr>
              <a:pPr/>
              <a:t>07/09/2020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314FDEC-76A2-4FFB-A1AB-A604801C1D89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" b="3251"/>
          <a:stretch/>
        </p:blipFill>
        <p:spPr bwMode="auto">
          <a:xfrm>
            <a:off x="0" y="3414"/>
            <a:ext cx="9180512" cy="688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4499992" y="4797152"/>
            <a:ext cx="446449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0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93337E6F-94FE-4A82-8DB5-A5401146E0F1}" type="datetime1">
              <a:rPr lang="es-MX" smtClean="0">
                <a:solidFill>
                  <a:prstClr val="black"/>
                </a:solidFill>
              </a:rPr>
              <a:pPr/>
              <a:t>07/09/2020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1314FDEC-76A2-4FFB-A1AB-A604801C1D89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" b="3251"/>
          <a:stretch/>
        </p:blipFill>
        <p:spPr bwMode="auto">
          <a:xfrm>
            <a:off x="0" y="3414"/>
            <a:ext cx="9180512" cy="688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4499992" y="4797152"/>
            <a:ext cx="4464496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0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3AA1E552-D487-4A0E-A524-49710D171388}" type="datetime1">
              <a:rPr lang="es-MX" smtClean="0">
                <a:solidFill>
                  <a:prstClr val="black"/>
                </a:solidFill>
              </a:rPr>
              <a:pPr/>
              <a:t>07/09/2020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1314FDEC-76A2-4FFB-A1AB-A604801C1D89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6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1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5" b="9940"/>
          <a:stretch/>
        </p:blipFill>
        <p:spPr bwMode="auto">
          <a:xfrm>
            <a:off x="2894" y="-8040"/>
            <a:ext cx="9141106" cy="68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3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3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1FC1-9604-4749-B90F-8C40387B522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03B3-13F3-457C-AA70-3D0FAB5A47C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7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F0B6D-0AED-4B66-9D6B-3AA2EB7F6E4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9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3AA1E552-D487-4A0E-A524-49710D171388}" type="datetime1">
              <a:rPr lang="es-MX" smtClean="0">
                <a:solidFill>
                  <a:prstClr val="black"/>
                </a:solidFill>
              </a:rPr>
              <a:pPr/>
              <a:t>07/09/2020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1314FDEC-76A2-4FFB-A1AB-A604801C1D89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6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E838-D2B0-8441-9B56-211628F3B96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07/09/2020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803A-0F20-2943-8B69-AF53BA8D5EB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5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5" b="9940"/>
          <a:stretch/>
        </p:blipFill>
        <p:spPr bwMode="auto">
          <a:xfrm>
            <a:off x="2894" y="-8040"/>
            <a:ext cx="9141106" cy="68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3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3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1FC1-9604-4749-B90F-8C40387B522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03B3-13F3-457C-AA70-3D0FAB5A47C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8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E637-C87A-498A-ABC1-46D145611A45}" type="datetimeFigureOut">
              <a:rPr lang="es-MX" smtClean="0">
                <a:solidFill>
                  <a:prstClr val="black"/>
                </a:solidFill>
              </a:rPr>
              <a:pPr/>
              <a:t>07/09/2020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A154-F1F9-4760-ACB8-35F78A1C42BA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9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F0B6D-0AED-4B66-9D6B-3AA2EB7F6E4B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5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5" b="9940"/>
          <a:stretch/>
        </p:blipFill>
        <p:spPr bwMode="auto">
          <a:xfrm>
            <a:off x="2894" y="-8040"/>
            <a:ext cx="9141106" cy="68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3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3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1FC1-9604-4749-B90F-8C40387B522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03B3-13F3-457C-AA70-3D0FAB5A47C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5" b="9940"/>
          <a:stretch/>
        </p:blipFill>
        <p:spPr bwMode="auto">
          <a:xfrm>
            <a:off x="2894" y="-8040"/>
            <a:ext cx="9141106" cy="68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3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3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1FC1-9604-4749-B90F-8C40387B522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03B3-13F3-457C-AA70-3D0FAB5A47C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0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5" b="9940"/>
          <a:stretch/>
        </p:blipFill>
        <p:spPr bwMode="auto">
          <a:xfrm>
            <a:off x="2894" y="-8040"/>
            <a:ext cx="9141106" cy="686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3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5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9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3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1FC1-9604-4749-B90F-8C40387B522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07/09/2020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03B3-13F3-457C-AA70-3D0FAB5A47C5}" type="slidenum">
              <a:rPr lang="es-MX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6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microsoft.com/office/2007/relationships/hdphoto" Target="../media/hdphoto2.wdp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6215DAE-1974-4793-B494-7495709A5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5FAF6FC-CA5E-4C6B-9518-B2D00D559BEF}" type="datetime1">
              <a:rPr lang="es-MX">
                <a:solidFill>
                  <a:prstClr val="black"/>
                </a:solidFill>
              </a:rPr>
              <a:pPr defTabSz="457200"/>
              <a:t>07/09/2020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A9206D9-7F75-4B01-9AD5-343B6B751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43CB4C0-269D-4C3E-826D-307B3AEA0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C0F0E9AB-ED58-4E3F-82E5-5EBC84041820}" type="slidenum">
              <a:rPr lang="es-MX">
                <a:solidFill>
                  <a:prstClr val="black"/>
                </a:solidFill>
              </a:rPr>
              <a:pPr defTabSz="457200"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C5E6E9B6-F945-4C8C-8443-C83711B7B47A}"/>
              </a:ext>
            </a:extLst>
          </p:cNvPr>
          <p:cNvSpPr/>
          <p:nvPr/>
        </p:nvSpPr>
        <p:spPr>
          <a:xfrm>
            <a:off x="-1450" y="3093658"/>
            <a:ext cx="4573450" cy="37643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4494FAA7-CFF4-4FD0-B6BC-1675138A6BCD}"/>
              </a:ext>
            </a:extLst>
          </p:cNvPr>
          <p:cNvSpPr/>
          <p:nvPr/>
        </p:nvSpPr>
        <p:spPr>
          <a:xfrm>
            <a:off x="-2809" y="184"/>
            <a:ext cx="4666257" cy="1484661"/>
          </a:xfrm>
          <a:custGeom>
            <a:avLst/>
            <a:gdLst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904729"/>
              <a:gd name="connsiteY0" fmla="*/ 0 h 2231612"/>
              <a:gd name="connsiteX1" fmla="*/ 0 w 11904729"/>
              <a:gd name="connsiteY1" fmla="*/ 0 h 2231612"/>
              <a:gd name="connsiteX2" fmla="*/ 0 w 11904729"/>
              <a:gd name="connsiteY2" fmla="*/ 2231611 h 2231612"/>
              <a:gd name="connsiteX3" fmla="*/ 17250 w 11904729"/>
              <a:gd name="connsiteY3" fmla="*/ 2221947 h 2231612"/>
              <a:gd name="connsiteX4" fmla="*/ 82377 w 11904729"/>
              <a:gd name="connsiteY4" fmla="*/ 2186203 h 2231612"/>
              <a:gd name="connsiteX5" fmla="*/ 147204 w 11904729"/>
              <a:gd name="connsiteY5" fmla="*/ 2151360 h 2231612"/>
              <a:gd name="connsiteX6" fmla="*/ 211732 w 11904729"/>
              <a:gd name="connsiteY6" fmla="*/ 2117407 h 2231612"/>
              <a:gd name="connsiteX7" fmla="*/ 275967 w 11904729"/>
              <a:gd name="connsiteY7" fmla="*/ 2084335 h 2231612"/>
              <a:gd name="connsiteX8" fmla="*/ 339911 w 11904729"/>
              <a:gd name="connsiteY8" fmla="*/ 2052135 h 2231612"/>
              <a:gd name="connsiteX9" fmla="*/ 403568 w 11904729"/>
              <a:gd name="connsiteY9" fmla="*/ 2020796 h 2231612"/>
              <a:gd name="connsiteX10" fmla="*/ 466941 w 11904729"/>
              <a:gd name="connsiteY10" fmla="*/ 1990308 h 2231612"/>
              <a:gd name="connsiteX11" fmla="*/ 530034 w 11904729"/>
              <a:gd name="connsiteY11" fmla="*/ 1960663 h 2231612"/>
              <a:gd name="connsiteX12" fmla="*/ 592850 w 11904729"/>
              <a:gd name="connsiteY12" fmla="*/ 1931850 h 2231612"/>
              <a:gd name="connsiteX13" fmla="*/ 655392 w 11904729"/>
              <a:gd name="connsiteY13" fmla="*/ 1903860 h 2231612"/>
              <a:gd name="connsiteX14" fmla="*/ 717665 w 11904729"/>
              <a:gd name="connsiteY14" fmla="*/ 1876682 h 2231612"/>
              <a:gd name="connsiteX15" fmla="*/ 779671 w 11904729"/>
              <a:gd name="connsiteY15" fmla="*/ 1850307 h 2231612"/>
              <a:gd name="connsiteX16" fmla="*/ 841414 w 11904729"/>
              <a:gd name="connsiteY16" fmla="*/ 1824725 h 2231612"/>
              <a:gd name="connsiteX17" fmla="*/ 902897 w 11904729"/>
              <a:gd name="connsiteY17" fmla="*/ 1799927 h 2231612"/>
              <a:gd name="connsiteX18" fmla="*/ 964123 w 11904729"/>
              <a:gd name="connsiteY18" fmla="*/ 1775903 h 2231612"/>
              <a:gd name="connsiteX19" fmla="*/ 1025097 w 11904729"/>
              <a:gd name="connsiteY19" fmla="*/ 1752642 h 2231612"/>
              <a:gd name="connsiteX20" fmla="*/ 1085822 w 11904729"/>
              <a:gd name="connsiteY20" fmla="*/ 1730136 h 2231612"/>
              <a:gd name="connsiteX21" fmla="*/ 1146300 w 11904729"/>
              <a:gd name="connsiteY21" fmla="*/ 1708374 h 2231612"/>
              <a:gd name="connsiteX22" fmla="*/ 1206536 w 11904729"/>
              <a:gd name="connsiteY22" fmla="*/ 1687348 h 2231612"/>
              <a:gd name="connsiteX23" fmla="*/ 1266532 w 11904729"/>
              <a:gd name="connsiteY23" fmla="*/ 1667046 h 2231612"/>
              <a:gd name="connsiteX24" fmla="*/ 1326293 w 11904729"/>
              <a:gd name="connsiteY24" fmla="*/ 1647459 h 2231612"/>
              <a:gd name="connsiteX25" fmla="*/ 1385822 w 11904729"/>
              <a:gd name="connsiteY25" fmla="*/ 1628578 h 2231612"/>
              <a:gd name="connsiteX26" fmla="*/ 1445122 w 11904729"/>
              <a:gd name="connsiteY26" fmla="*/ 1610392 h 2231612"/>
              <a:gd name="connsiteX27" fmla="*/ 1504196 w 11904729"/>
              <a:gd name="connsiteY27" fmla="*/ 1592893 h 2231612"/>
              <a:gd name="connsiteX28" fmla="*/ 1563048 w 11904729"/>
              <a:gd name="connsiteY28" fmla="*/ 1576070 h 2231612"/>
              <a:gd name="connsiteX29" fmla="*/ 1621682 w 11904729"/>
              <a:gd name="connsiteY29" fmla="*/ 1559913 h 2231612"/>
              <a:gd name="connsiteX30" fmla="*/ 1680100 w 11904729"/>
              <a:gd name="connsiteY30" fmla="*/ 1544413 h 2231612"/>
              <a:gd name="connsiteX31" fmla="*/ 1738307 w 11904729"/>
              <a:gd name="connsiteY31" fmla="*/ 1529560 h 2231612"/>
              <a:gd name="connsiteX32" fmla="*/ 1854100 w 11904729"/>
              <a:gd name="connsiteY32" fmla="*/ 1501756 h 2231612"/>
              <a:gd name="connsiteX33" fmla="*/ 1969086 w 11904729"/>
              <a:gd name="connsiteY33" fmla="*/ 1476424 h 2231612"/>
              <a:gd name="connsiteX34" fmla="*/ 2083294 w 11904729"/>
              <a:gd name="connsiteY34" fmla="*/ 1453484 h 2231612"/>
              <a:gd name="connsiteX35" fmla="*/ 2196751 w 11904729"/>
              <a:gd name="connsiteY35" fmla="*/ 1432859 h 2231612"/>
              <a:gd name="connsiteX36" fmla="*/ 2309485 w 11904729"/>
              <a:gd name="connsiteY36" fmla="*/ 1414472 h 2231612"/>
              <a:gd name="connsiteX37" fmla="*/ 2421523 w 11904729"/>
              <a:gd name="connsiteY37" fmla="*/ 1398243 h 2231612"/>
              <a:gd name="connsiteX38" fmla="*/ 2532892 w 11904729"/>
              <a:gd name="connsiteY38" fmla="*/ 1384096 h 2231612"/>
              <a:gd name="connsiteX39" fmla="*/ 2594574 w 11904729"/>
              <a:gd name="connsiteY39" fmla="*/ 1377121 h 2231612"/>
              <a:gd name="connsiteX40" fmla="*/ 2698753 w 11904729"/>
              <a:gd name="connsiteY40" fmla="*/ 1366606 h 2231612"/>
              <a:gd name="connsiteX41" fmla="*/ 2808571 w 11904729"/>
              <a:gd name="connsiteY41" fmla="*/ 1357321 h 2231612"/>
              <a:gd name="connsiteX42" fmla="*/ 2917816 w 11904729"/>
              <a:gd name="connsiteY42" fmla="*/ 1349843 h 2231612"/>
              <a:gd name="connsiteX43" fmla="*/ 3026516 w 11904729"/>
              <a:gd name="connsiteY43" fmla="*/ 1344095 h 2231612"/>
              <a:gd name="connsiteX44" fmla="*/ 3134699 w 11904729"/>
              <a:gd name="connsiteY44" fmla="*/ 1340000 h 2231612"/>
              <a:gd name="connsiteX45" fmla="*/ 3242391 w 11904729"/>
              <a:gd name="connsiteY45" fmla="*/ 1337479 h 2231612"/>
              <a:gd name="connsiteX46" fmla="*/ 9228236 w 11904729"/>
              <a:gd name="connsiteY46" fmla="*/ 1336454 h 2231612"/>
              <a:gd name="connsiteX47" fmla="*/ 9275114 w 11904729"/>
              <a:gd name="connsiteY47" fmla="*/ 1322011 h 2231612"/>
              <a:gd name="connsiteX48" fmla="*/ 9337259 w 11904729"/>
              <a:gd name="connsiteY48" fmla="*/ 1302238 h 2231612"/>
              <a:gd name="connsiteX49" fmla="*/ 9399672 w 11904729"/>
              <a:gd name="connsiteY49" fmla="*/ 1281747 h 2231612"/>
              <a:gd name="connsiteX50" fmla="*/ 9462357 w 11904729"/>
              <a:gd name="connsiteY50" fmla="*/ 1260528 h 2231612"/>
              <a:gd name="connsiteX51" fmla="*/ 9525317 w 11904729"/>
              <a:gd name="connsiteY51" fmla="*/ 1238573 h 2231612"/>
              <a:gd name="connsiteX52" fmla="*/ 9588556 w 11904729"/>
              <a:gd name="connsiteY52" fmla="*/ 1215870 h 2231612"/>
              <a:gd name="connsiteX53" fmla="*/ 9652076 w 11904729"/>
              <a:gd name="connsiteY53" fmla="*/ 1192410 h 2231612"/>
              <a:gd name="connsiteX54" fmla="*/ 9715883 w 11904729"/>
              <a:gd name="connsiteY54" fmla="*/ 1168184 h 2231612"/>
              <a:gd name="connsiteX55" fmla="*/ 9779978 w 11904729"/>
              <a:gd name="connsiteY55" fmla="*/ 1143182 h 2231612"/>
              <a:gd name="connsiteX56" fmla="*/ 9844366 w 11904729"/>
              <a:gd name="connsiteY56" fmla="*/ 1117393 h 2231612"/>
              <a:gd name="connsiteX57" fmla="*/ 9909050 w 11904729"/>
              <a:gd name="connsiteY57" fmla="*/ 1090809 h 2231612"/>
              <a:gd name="connsiteX58" fmla="*/ 9974032 w 11904729"/>
              <a:gd name="connsiteY58" fmla="*/ 1063419 h 2231612"/>
              <a:gd name="connsiteX59" fmla="*/ 10228583 w 11904729"/>
              <a:gd name="connsiteY59" fmla="*/ 950372 h 2231612"/>
              <a:gd name="connsiteX60" fmla="*/ 11904729 w 11904729"/>
              <a:gd name="connsiteY60" fmla="*/ 67981 h 2231612"/>
              <a:gd name="connsiteX61" fmla="*/ 10058400 w 11904729"/>
              <a:gd name="connsiteY61" fmla="*/ 0 h 2231612"/>
              <a:gd name="connsiteX0" fmla="*/ 9228236 w 11904729"/>
              <a:gd name="connsiteY0" fmla="*/ 1336454 h 2231612"/>
              <a:gd name="connsiteX1" fmla="*/ 3349621 w 11904729"/>
              <a:gd name="connsiteY1" fmla="*/ 1336454 h 2231612"/>
              <a:gd name="connsiteX2" fmla="*/ 3509657 w 11904729"/>
              <a:gd name="connsiteY2" fmla="*/ 1337551 h 2231612"/>
              <a:gd name="connsiteX3" fmla="*/ 3668807 w 11904729"/>
              <a:gd name="connsiteY3" fmla="*/ 1341576 h 2231612"/>
              <a:gd name="connsiteX4" fmla="*/ 3827162 w 11904729"/>
              <a:gd name="connsiteY4" fmla="*/ 1348265 h 2231612"/>
              <a:gd name="connsiteX5" fmla="*/ 4037227 w 11904729"/>
              <a:gd name="connsiteY5" fmla="*/ 1360874 h 2231612"/>
              <a:gd name="connsiteX6" fmla="*/ 4246263 w 11904729"/>
              <a:gd name="connsiteY6" fmla="*/ 1377128 h 2231612"/>
              <a:gd name="connsiteX7" fmla="*/ 4558370 w 11904729"/>
              <a:gd name="connsiteY7" fmla="*/ 1406979 h 2231612"/>
              <a:gd name="connsiteX8" fmla="*/ 6012573 w 11904729"/>
              <a:gd name="connsiteY8" fmla="*/ 1574291 h 2231612"/>
              <a:gd name="connsiteX9" fmla="*/ 6170123 w 11904729"/>
              <a:gd name="connsiteY9" fmla="*/ 1589363 h 2231612"/>
              <a:gd name="connsiteX10" fmla="*/ 6434279 w 11904729"/>
              <a:gd name="connsiteY10" fmla="*/ 1610914 h 2231612"/>
              <a:gd name="connsiteX11" fmla="*/ 6647266 w 11904729"/>
              <a:gd name="connsiteY11" fmla="*/ 1624243 h 2231612"/>
              <a:gd name="connsiteX12" fmla="*/ 6808120 w 11904729"/>
              <a:gd name="connsiteY12" fmla="*/ 1631547 h 2231612"/>
              <a:gd name="connsiteX13" fmla="*/ 6970031 w 11904729"/>
              <a:gd name="connsiteY13" fmla="*/ 1636252 h 2231612"/>
              <a:gd name="connsiteX14" fmla="*/ 7133093 w 11904729"/>
              <a:gd name="connsiteY14" fmla="*/ 1638094 h 2231612"/>
              <a:gd name="connsiteX15" fmla="*/ 7297397 w 11904729"/>
              <a:gd name="connsiteY15" fmla="*/ 1636810 h 2231612"/>
              <a:gd name="connsiteX16" fmla="*/ 7407669 w 11904729"/>
              <a:gd name="connsiteY16" fmla="*/ 1634087 h 2231612"/>
              <a:gd name="connsiteX17" fmla="*/ 7518562 w 11904729"/>
              <a:gd name="connsiteY17" fmla="*/ 1629780 h 2231612"/>
              <a:gd name="connsiteX18" fmla="*/ 7630103 w 11904729"/>
              <a:gd name="connsiteY18" fmla="*/ 1623810 h 2231612"/>
              <a:gd name="connsiteX19" fmla="*/ 7742320 w 11904729"/>
              <a:gd name="connsiteY19" fmla="*/ 1616100 h 2231612"/>
              <a:gd name="connsiteX20" fmla="*/ 7855240 w 11904729"/>
              <a:gd name="connsiteY20" fmla="*/ 1606571 h 2231612"/>
              <a:gd name="connsiteX21" fmla="*/ 7968891 w 11904729"/>
              <a:gd name="connsiteY21" fmla="*/ 1595147 h 2231612"/>
              <a:gd name="connsiteX22" fmla="*/ 8083299 w 11904729"/>
              <a:gd name="connsiteY22" fmla="*/ 1581747 h 2231612"/>
              <a:gd name="connsiteX23" fmla="*/ 8140797 w 11904729"/>
              <a:gd name="connsiteY23" fmla="*/ 1574283 h 2231612"/>
              <a:gd name="connsiteX24" fmla="*/ 8256394 w 11904729"/>
              <a:gd name="connsiteY24" fmla="*/ 1557776 h 2231612"/>
              <a:gd name="connsiteX25" fmla="*/ 8372818 w 11904729"/>
              <a:gd name="connsiteY25" fmla="*/ 1539100 h 2231612"/>
              <a:gd name="connsiteX26" fmla="*/ 8490095 w 11904729"/>
              <a:gd name="connsiteY26" fmla="*/ 1518177 h 2231612"/>
              <a:gd name="connsiteX27" fmla="*/ 8608255 w 11904729"/>
              <a:gd name="connsiteY27" fmla="*/ 1494928 h 2231612"/>
              <a:gd name="connsiteX28" fmla="*/ 8727323 w 11904729"/>
              <a:gd name="connsiteY28" fmla="*/ 1469276 h 2231612"/>
              <a:gd name="connsiteX29" fmla="*/ 8847328 w 11904729"/>
              <a:gd name="connsiteY29" fmla="*/ 1441143 h 2231612"/>
              <a:gd name="connsiteX30" fmla="*/ 8968296 w 11904729"/>
              <a:gd name="connsiteY30" fmla="*/ 1410450 h 2231612"/>
              <a:gd name="connsiteX31" fmla="*/ 9090256 w 11904729"/>
              <a:gd name="connsiteY31" fmla="*/ 1377121 h 2231612"/>
              <a:gd name="connsiteX32" fmla="*/ 9158735 w 11904729"/>
              <a:gd name="connsiteY32" fmla="*/ 1357321 h 2231612"/>
              <a:gd name="connsiteX33" fmla="*/ 9213234 w 11904729"/>
              <a:gd name="connsiteY33" fmla="*/ 1341076 h 2231612"/>
              <a:gd name="connsiteX34" fmla="*/ 9228236 w 11904729"/>
              <a:gd name="connsiteY34" fmla="*/ 1336454 h 2231612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228583 w 11599492"/>
              <a:gd name="connsiteY59" fmla="*/ 984914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446610 w 11599492"/>
              <a:gd name="connsiteY59" fmla="*/ 950738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446610 w 11599492"/>
              <a:gd name="connsiteY59" fmla="*/ 898527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46610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46610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510379 w 11918232"/>
              <a:gd name="connsiteY0" fmla="*/ 0 h 2437677"/>
              <a:gd name="connsiteX1" fmla="*/ 451979 w 11918232"/>
              <a:gd name="connsiteY1" fmla="*/ 0 h 2437677"/>
              <a:gd name="connsiteX2" fmla="*/ 451979 w 11918232"/>
              <a:gd name="connsiteY2" fmla="*/ 2231611 h 2437677"/>
              <a:gd name="connsiteX3" fmla="*/ 0 w 11918232"/>
              <a:gd name="connsiteY3" fmla="*/ 2437677 h 2437677"/>
              <a:gd name="connsiteX4" fmla="*/ 534356 w 11918232"/>
              <a:gd name="connsiteY4" fmla="*/ 2186203 h 2437677"/>
              <a:gd name="connsiteX5" fmla="*/ 599183 w 11918232"/>
              <a:gd name="connsiteY5" fmla="*/ 2151360 h 2437677"/>
              <a:gd name="connsiteX6" fmla="*/ 663711 w 11918232"/>
              <a:gd name="connsiteY6" fmla="*/ 2117407 h 2437677"/>
              <a:gd name="connsiteX7" fmla="*/ 727946 w 11918232"/>
              <a:gd name="connsiteY7" fmla="*/ 2084335 h 2437677"/>
              <a:gd name="connsiteX8" fmla="*/ 791890 w 11918232"/>
              <a:gd name="connsiteY8" fmla="*/ 2052135 h 2437677"/>
              <a:gd name="connsiteX9" fmla="*/ 855547 w 11918232"/>
              <a:gd name="connsiteY9" fmla="*/ 2020796 h 2437677"/>
              <a:gd name="connsiteX10" fmla="*/ 918920 w 11918232"/>
              <a:gd name="connsiteY10" fmla="*/ 1990308 h 2437677"/>
              <a:gd name="connsiteX11" fmla="*/ 982013 w 11918232"/>
              <a:gd name="connsiteY11" fmla="*/ 1960663 h 2437677"/>
              <a:gd name="connsiteX12" fmla="*/ 1044829 w 11918232"/>
              <a:gd name="connsiteY12" fmla="*/ 1931850 h 2437677"/>
              <a:gd name="connsiteX13" fmla="*/ 1107371 w 11918232"/>
              <a:gd name="connsiteY13" fmla="*/ 1903860 h 2437677"/>
              <a:gd name="connsiteX14" fmla="*/ 1169644 w 11918232"/>
              <a:gd name="connsiteY14" fmla="*/ 1876682 h 2437677"/>
              <a:gd name="connsiteX15" fmla="*/ 1231650 w 11918232"/>
              <a:gd name="connsiteY15" fmla="*/ 1850307 h 2437677"/>
              <a:gd name="connsiteX16" fmla="*/ 1293393 w 11918232"/>
              <a:gd name="connsiteY16" fmla="*/ 1824725 h 2437677"/>
              <a:gd name="connsiteX17" fmla="*/ 1354876 w 11918232"/>
              <a:gd name="connsiteY17" fmla="*/ 1799927 h 2437677"/>
              <a:gd name="connsiteX18" fmla="*/ 1416102 w 11918232"/>
              <a:gd name="connsiteY18" fmla="*/ 1775903 h 2437677"/>
              <a:gd name="connsiteX19" fmla="*/ 1477076 w 11918232"/>
              <a:gd name="connsiteY19" fmla="*/ 1752642 h 2437677"/>
              <a:gd name="connsiteX20" fmla="*/ 1537801 w 11918232"/>
              <a:gd name="connsiteY20" fmla="*/ 1730136 h 2437677"/>
              <a:gd name="connsiteX21" fmla="*/ 1598279 w 11918232"/>
              <a:gd name="connsiteY21" fmla="*/ 1708374 h 2437677"/>
              <a:gd name="connsiteX22" fmla="*/ 1658515 w 11918232"/>
              <a:gd name="connsiteY22" fmla="*/ 1687348 h 2437677"/>
              <a:gd name="connsiteX23" fmla="*/ 1718511 w 11918232"/>
              <a:gd name="connsiteY23" fmla="*/ 1667046 h 2437677"/>
              <a:gd name="connsiteX24" fmla="*/ 1778272 w 11918232"/>
              <a:gd name="connsiteY24" fmla="*/ 1647459 h 2437677"/>
              <a:gd name="connsiteX25" fmla="*/ 1837801 w 11918232"/>
              <a:gd name="connsiteY25" fmla="*/ 1628578 h 2437677"/>
              <a:gd name="connsiteX26" fmla="*/ 1897101 w 11918232"/>
              <a:gd name="connsiteY26" fmla="*/ 1610392 h 2437677"/>
              <a:gd name="connsiteX27" fmla="*/ 1956175 w 11918232"/>
              <a:gd name="connsiteY27" fmla="*/ 1592893 h 2437677"/>
              <a:gd name="connsiteX28" fmla="*/ 2015027 w 11918232"/>
              <a:gd name="connsiteY28" fmla="*/ 1576070 h 2437677"/>
              <a:gd name="connsiteX29" fmla="*/ 2073661 w 11918232"/>
              <a:gd name="connsiteY29" fmla="*/ 1559913 h 2437677"/>
              <a:gd name="connsiteX30" fmla="*/ 2132079 w 11918232"/>
              <a:gd name="connsiteY30" fmla="*/ 1544413 h 2437677"/>
              <a:gd name="connsiteX31" fmla="*/ 2190286 w 11918232"/>
              <a:gd name="connsiteY31" fmla="*/ 1529560 h 2437677"/>
              <a:gd name="connsiteX32" fmla="*/ 2306079 w 11918232"/>
              <a:gd name="connsiteY32" fmla="*/ 1501756 h 2437677"/>
              <a:gd name="connsiteX33" fmla="*/ 2421065 w 11918232"/>
              <a:gd name="connsiteY33" fmla="*/ 1476424 h 2437677"/>
              <a:gd name="connsiteX34" fmla="*/ 2535273 w 11918232"/>
              <a:gd name="connsiteY34" fmla="*/ 1453484 h 2437677"/>
              <a:gd name="connsiteX35" fmla="*/ 2648730 w 11918232"/>
              <a:gd name="connsiteY35" fmla="*/ 1432859 h 2437677"/>
              <a:gd name="connsiteX36" fmla="*/ 2761464 w 11918232"/>
              <a:gd name="connsiteY36" fmla="*/ 1414472 h 2437677"/>
              <a:gd name="connsiteX37" fmla="*/ 2873502 w 11918232"/>
              <a:gd name="connsiteY37" fmla="*/ 1398243 h 2437677"/>
              <a:gd name="connsiteX38" fmla="*/ 2984871 w 11918232"/>
              <a:gd name="connsiteY38" fmla="*/ 1384096 h 2437677"/>
              <a:gd name="connsiteX39" fmla="*/ 3046553 w 11918232"/>
              <a:gd name="connsiteY39" fmla="*/ 1377121 h 2437677"/>
              <a:gd name="connsiteX40" fmla="*/ 3150732 w 11918232"/>
              <a:gd name="connsiteY40" fmla="*/ 1366606 h 2437677"/>
              <a:gd name="connsiteX41" fmla="*/ 3260550 w 11918232"/>
              <a:gd name="connsiteY41" fmla="*/ 1357321 h 2437677"/>
              <a:gd name="connsiteX42" fmla="*/ 3369795 w 11918232"/>
              <a:gd name="connsiteY42" fmla="*/ 1349843 h 2437677"/>
              <a:gd name="connsiteX43" fmla="*/ 3478495 w 11918232"/>
              <a:gd name="connsiteY43" fmla="*/ 1344095 h 2437677"/>
              <a:gd name="connsiteX44" fmla="*/ 3586678 w 11918232"/>
              <a:gd name="connsiteY44" fmla="*/ 1340000 h 2437677"/>
              <a:gd name="connsiteX45" fmla="*/ 3694370 w 11918232"/>
              <a:gd name="connsiteY45" fmla="*/ 1337479 h 2437677"/>
              <a:gd name="connsiteX46" fmla="*/ 9680215 w 11918232"/>
              <a:gd name="connsiteY46" fmla="*/ 1336454 h 2437677"/>
              <a:gd name="connsiteX47" fmla="*/ 9727093 w 11918232"/>
              <a:gd name="connsiteY47" fmla="*/ 1322011 h 2437677"/>
              <a:gd name="connsiteX48" fmla="*/ 9789238 w 11918232"/>
              <a:gd name="connsiteY48" fmla="*/ 1302238 h 2437677"/>
              <a:gd name="connsiteX49" fmla="*/ 9851651 w 11918232"/>
              <a:gd name="connsiteY49" fmla="*/ 1281747 h 2437677"/>
              <a:gd name="connsiteX50" fmla="*/ 9914336 w 11918232"/>
              <a:gd name="connsiteY50" fmla="*/ 1260528 h 2437677"/>
              <a:gd name="connsiteX51" fmla="*/ 9977296 w 11918232"/>
              <a:gd name="connsiteY51" fmla="*/ 1238573 h 2437677"/>
              <a:gd name="connsiteX52" fmla="*/ 10040535 w 11918232"/>
              <a:gd name="connsiteY52" fmla="*/ 1215870 h 2437677"/>
              <a:gd name="connsiteX53" fmla="*/ 10104055 w 11918232"/>
              <a:gd name="connsiteY53" fmla="*/ 1192410 h 2437677"/>
              <a:gd name="connsiteX54" fmla="*/ 10167862 w 11918232"/>
              <a:gd name="connsiteY54" fmla="*/ 1168184 h 2437677"/>
              <a:gd name="connsiteX55" fmla="*/ 10231957 w 11918232"/>
              <a:gd name="connsiteY55" fmla="*/ 1143182 h 2437677"/>
              <a:gd name="connsiteX56" fmla="*/ 10296345 w 11918232"/>
              <a:gd name="connsiteY56" fmla="*/ 1117393 h 2437677"/>
              <a:gd name="connsiteX57" fmla="*/ 10361029 w 11918232"/>
              <a:gd name="connsiteY57" fmla="*/ 1090809 h 2437677"/>
              <a:gd name="connsiteX58" fmla="*/ 10426011 w 11918232"/>
              <a:gd name="connsiteY58" fmla="*/ 1063419 h 2437677"/>
              <a:gd name="connsiteX59" fmla="*/ 10856952 w 11918232"/>
              <a:gd name="connsiteY59" fmla="*/ 863985 h 2437677"/>
              <a:gd name="connsiteX60" fmla="*/ 11918232 w 11918232"/>
              <a:gd name="connsiteY60" fmla="*/ 4616 h 2437677"/>
              <a:gd name="connsiteX61" fmla="*/ 10510379 w 11918232"/>
              <a:gd name="connsiteY61" fmla="*/ 0 h 2437677"/>
              <a:gd name="connsiteX0" fmla="*/ 9680215 w 11918232"/>
              <a:gd name="connsiteY0" fmla="*/ 1336454 h 2437677"/>
              <a:gd name="connsiteX1" fmla="*/ 3801600 w 11918232"/>
              <a:gd name="connsiteY1" fmla="*/ 1336454 h 2437677"/>
              <a:gd name="connsiteX2" fmla="*/ 3961636 w 11918232"/>
              <a:gd name="connsiteY2" fmla="*/ 1337551 h 2437677"/>
              <a:gd name="connsiteX3" fmla="*/ 4120786 w 11918232"/>
              <a:gd name="connsiteY3" fmla="*/ 1341576 h 2437677"/>
              <a:gd name="connsiteX4" fmla="*/ 4279141 w 11918232"/>
              <a:gd name="connsiteY4" fmla="*/ 1348265 h 2437677"/>
              <a:gd name="connsiteX5" fmla="*/ 4489206 w 11918232"/>
              <a:gd name="connsiteY5" fmla="*/ 1360874 h 2437677"/>
              <a:gd name="connsiteX6" fmla="*/ 4698242 w 11918232"/>
              <a:gd name="connsiteY6" fmla="*/ 1377128 h 2437677"/>
              <a:gd name="connsiteX7" fmla="*/ 5010349 w 11918232"/>
              <a:gd name="connsiteY7" fmla="*/ 1406979 h 2437677"/>
              <a:gd name="connsiteX8" fmla="*/ 6464552 w 11918232"/>
              <a:gd name="connsiteY8" fmla="*/ 1574291 h 2437677"/>
              <a:gd name="connsiteX9" fmla="*/ 6622102 w 11918232"/>
              <a:gd name="connsiteY9" fmla="*/ 1589363 h 2437677"/>
              <a:gd name="connsiteX10" fmla="*/ 6886258 w 11918232"/>
              <a:gd name="connsiteY10" fmla="*/ 1610914 h 2437677"/>
              <a:gd name="connsiteX11" fmla="*/ 7099245 w 11918232"/>
              <a:gd name="connsiteY11" fmla="*/ 1624243 h 2437677"/>
              <a:gd name="connsiteX12" fmla="*/ 7260099 w 11918232"/>
              <a:gd name="connsiteY12" fmla="*/ 1631547 h 2437677"/>
              <a:gd name="connsiteX13" fmla="*/ 7422010 w 11918232"/>
              <a:gd name="connsiteY13" fmla="*/ 1636252 h 2437677"/>
              <a:gd name="connsiteX14" fmla="*/ 7585072 w 11918232"/>
              <a:gd name="connsiteY14" fmla="*/ 1638094 h 2437677"/>
              <a:gd name="connsiteX15" fmla="*/ 7749376 w 11918232"/>
              <a:gd name="connsiteY15" fmla="*/ 1636810 h 2437677"/>
              <a:gd name="connsiteX16" fmla="*/ 7859648 w 11918232"/>
              <a:gd name="connsiteY16" fmla="*/ 1634087 h 2437677"/>
              <a:gd name="connsiteX17" fmla="*/ 7970541 w 11918232"/>
              <a:gd name="connsiteY17" fmla="*/ 1629780 h 2437677"/>
              <a:gd name="connsiteX18" fmla="*/ 8082082 w 11918232"/>
              <a:gd name="connsiteY18" fmla="*/ 1623810 h 2437677"/>
              <a:gd name="connsiteX19" fmla="*/ 8194299 w 11918232"/>
              <a:gd name="connsiteY19" fmla="*/ 1616100 h 2437677"/>
              <a:gd name="connsiteX20" fmla="*/ 8307219 w 11918232"/>
              <a:gd name="connsiteY20" fmla="*/ 1606571 h 2437677"/>
              <a:gd name="connsiteX21" fmla="*/ 8420870 w 11918232"/>
              <a:gd name="connsiteY21" fmla="*/ 1595147 h 2437677"/>
              <a:gd name="connsiteX22" fmla="*/ 8535278 w 11918232"/>
              <a:gd name="connsiteY22" fmla="*/ 1581747 h 2437677"/>
              <a:gd name="connsiteX23" fmla="*/ 8592776 w 11918232"/>
              <a:gd name="connsiteY23" fmla="*/ 1574283 h 2437677"/>
              <a:gd name="connsiteX24" fmla="*/ 8708373 w 11918232"/>
              <a:gd name="connsiteY24" fmla="*/ 1557776 h 2437677"/>
              <a:gd name="connsiteX25" fmla="*/ 8824797 w 11918232"/>
              <a:gd name="connsiteY25" fmla="*/ 1539100 h 2437677"/>
              <a:gd name="connsiteX26" fmla="*/ 8942074 w 11918232"/>
              <a:gd name="connsiteY26" fmla="*/ 1518177 h 2437677"/>
              <a:gd name="connsiteX27" fmla="*/ 9060234 w 11918232"/>
              <a:gd name="connsiteY27" fmla="*/ 1494928 h 2437677"/>
              <a:gd name="connsiteX28" fmla="*/ 9179302 w 11918232"/>
              <a:gd name="connsiteY28" fmla="*/ 1469276 h 2437677"/>
              <a:gd name="connsiteX29" fmla="*/ 9299307 w 11918232"/>
              <a:gd name="connsiteY29" fmla="*/ 1441143 h 2437677"/>
              <a:gd name="connsiteX30" fmla="*/ 9420275 w 11918232"/>
              <a:gd name="connsiteY30" fmla="*/ 1410450 h 2437677"/>
              <a:gd name="connsiteX31" fmla="*/ 9542235 w 11918232"/>
              <a:gd name="connsiteY31" fmla="*/ 1377121 h 2437677"/>
              <a:gd name="connsiteX32" fmla="*/ 9610714 w 11918232"/>
              <a:gd name="connsiteY32" fmla="*/ 1357321 h 2437677"/>
              <a:gd name="connsiteX33" fmla="*/ 9665213 w 11918232"/>
              <a:gd name="connsiteY33" fmla="*/ 1341076 h 2437677"/>
              <a:gd name="connsiteX34" fmla="*/ 9680215 w 11918232"/>
              <a:gd name="connsiteY34" fmla="*/ 1336454 h 2437677"/>
              <a:gd name="connsiteX0" fmla="*/ 10521691 w 11929544"/>
              <a:gd name="connsiteY0" fmla="*/ 0 h 2437677"/>
              <a:gd name="connsiteX1" fmla="*/ 463291 w 11929544"/>
              <a:gd name="connsiteY1" fmla="*/ 0 h 2437677"/>
              <a:gd name="connsiteX2" fmla="*/ 0 w 11929544"/>
              <a:gd name="connsiteY2" fmla="*/ 2019802 h 2437677"/>
              <a:gd name="connsiteX3" fmla="*/ 11312 w 11929544"/>
              <a:gd name="connsiteY3" fmla="*/ 2437677 h 2437677"/>
              <a:gd name="connsiteX4" fmla="*/ 545668 w 11929544"/>
              <a:gd name="connsiteY4" fmla="*/ 2186203 h 2437677"/>
              <a:gd name="connsiteX5" fmla="*/ 610495 w 11929544"/>
              <a:gd name="connsiteY5" fmla="*/ 2151360 h 2437677"/>
              <a:gd name="connsiteX6" fmla="*/ 675023 w 11929544"/>
              <a:gd name="connsiteY6" fmla="*/ 2117407 h 2437677"/>
              <a:gd name="connsiteX7" fmla="*/ 739258 w 11929544"/>
              <a:gd name="connsiteY7" fmla="*/ 2084335 h 2437677"/>
              <a:gd name="connsiteX8" fmla="*/ 803202 w 11929544"/>
              <a:gd name="connsiteY8" fmla="*/ 2052135 h 2437677"/>
              <a:gd name="connsiteX9" fmla="*/ 866859 w 11929544"/>
              <a:gd name="connsiteY9" fmla="*/ 2020796 h 2437677"/>
              <a:gd name="connsiteX10" fmla="*/ 930232 w 11929544"/>
              <a:gd name="connsiteY10" fmla="*/ 1990308 h 2437677"/>
              <a:gd name="connsiteX11" fmla="*/ 993325 w 11929544"/>
              <a:gd name="connsiteY11" fmla="*/ 1960663 h 2437677"/>
              <a:gd name="connsiteX12" fmla="*/ 1056141 w 11929544"/>
              <a:gd name="connsiteY12" fmla="*/ 1931850 h 2437677"/>
              <a:gd name="connsiteX13" fmla="*/ 1118683 w 11929544"/>
              <a:gd name="connsiteY13" fmla="*/ 1903860 h 2437677"/>
              <a:gd name="connsiteX14" fmla="*/ 1180956 w 11929544"/>
              <a:gd name="connsiteY14" fmla="*/ 1876682 h 2437677"/>
              <a:gd name="connsiteX15" fmla="*/ 1242962 w 11929544"/>
              <a:gd name="connsiteY15" fmla="*/ 1850307 h 2437677"/>
              <a:gd name="connsiteX16" fmla="*/ 1304705 w 11929544"/>
              <a:gd name="connsiteY16" fmla="*/ 1824725 h 2437677"/>
              <a:gd name="connsiteX17" fmla="*/ 1366188 w 11929544"/>
              <a:gd name="connsiteY17" fmla="*/ 1799927 h 2437677"/>
              <a:gd name="connsiteX18" fmla="*/ 1427414 w 11929544"/>
              <a:gd name="connsiteY18" fmla="*/ 1775903 h 2437677"/>
              <a:gd name="connsiteX19" fmla="*/ 1488388 w 11929544"/>
              <a:gd name="connsiteY19" fmla="*/ 1752642 h 2437677"/>
              <a:gd name="connsiteX20" fmla="*/ 1549113 w 11929544"/>
              <a:gd name="connsiteY20" fmla="*/ 1730136 h 2437677"/>
              <a:gd name="connsiteX21" fmla="*/ 1609591 w 11929544"/>
              <a:gd name="connsiteY21" fmla="*/ 1708374 h 2437677"/>
              <a:gd name="connsiteX22" fmla="*/ 1669827 w 11929544"/>
              <a:gd name="connsiteY22" fmla="*/ 1687348 h 2437677"/>
              <a:gd name="connsiteX23" fmla="*/ 1729823 w 11929544"/>
              <a:gd name="connsiteY23" fmla="*/ 1667046 h 2437677"/>
              <a:gd name="connsiteX24" fmla="*/ 1789584 w 11929544"/>
              <a:gd name="connsiteY24" fmla="*/ 1647459 h 2437677"/>
              <a:gd name="connsiteX25" fmla="*/ 1849113 w 11929544"/>
              <a:gd name="connsiteY25" fmla="*/ 1628578 h 2437677"/>
              <a:gd name="connsiteX26" fmla="*/ 1908413 w 11929544"/>
              <a:gd name="connsiteY26" fmla="*/ 1610392 h 2437677"/>
              <a:gd name="connsiteX27" fmla="*/ 1967487 w 11929544"/>
              <a:gd name="connsiteY27" fmla="*/ 1592893 h 2437677"/>
              <a:gd name="connsiteX28" fmla="*/ 2026339 w 11929544"/>
              <a:gd name="connsiteY28" fmla="*/ 1576070 h 2437677"/>
              <a:gd name="connsiteX29" fmla="*/ 2084973 w 11929544"/>
              <a:gd name="connsiteY29" fmla="*/ 1559913 h 2437677"/>
              <a:gd name="connsiteX30" fmla="*/ 2143391 w 11929544"/>
              <a:gd name="connsiteY30" fmla="*/ 1544413 h 2437677"/>
              <a:gd name="connsiteX31" fmla="*/ 2201598 w 11929544"/>
              <a:gd name="connsiteY31" fmla="*/ 1529560 h 2437677"/>
              <a:gd name="connsiteX32" fmla="*/ 2317391 w 11929544"/>
              <a:gd name="connsiteY32" fmla="*/ 1501756 h 2437677"/>
              <a:gd name="connsiteX33" fmla="*/ 2432377 w 11929544"/>
              <a:gd name="connsiteY33" fmla="*/ 1476424 h 2437677"/>
              <a:gd name="connsiteX34" fmla="*/ 2546585 w 11929544"/>
              <a:gd name="connsiteY34" fmla="*/ 1453484 h 2437677"/>
              <a:gd name="connsiteX35" fmla="*/ 2660042 w 11929544"/>
              <a:gd name="connsiteY35" fmla="*/ 1432859 h 2437677"/>
              <a:gd name="connsiteX36" fmla="*/ 2772776 w 11929544"/>
              <a:gd name="connsiteY36" fmla="*/ 1414472 h 2437677"/>
              <a:gd name="connsiteX37" fmla="*/ 2884814 w 11929544"/>
              <a:gd name="connsiteY37" fmla="*/ 1398243 h 2437677"/>
              <a:gd name="connsiteX38" fmla="*/ 2996183 w 11929544"/>
              <a:gd name="connsiteY38" fmla="*/ 1384096 h 2437677"/>
              <a:gd name="connsiteX39" fmla="*/ 3057865 w 11929544"/>
              <a:gd name="connsiteY39" fmla="*/ 1377121 h 2437677"/>
              <a:gd name="connsiteX40" fmla="*/ 3162044 w 11929544"/>
              <a:gd name="connsiteY40" fmla="*/ 1366606 h 2437677"/>
              <a:gd name="connsiteX41" fmla="*/ 3271862 w 11929544"/>
              <a:gd name="connsiteY41" fmla="*/ 1357321 h 2437677"/>
              <a:gd name="connsiteX42" fmla="*/ 3381107 w 11929544"/>
              <a:gd name="connsiteY42" fmla="*/ 1349843 h 2437677"/>
              <a:gd name="connsiteX43" fmla="*/ 3489807 w 11929544"/>
              <a:gd name="connsiteY43" fmla="*/ 1344095 h 2437677"/>
              <a:gd name="connsiteX44" fmla="*/ 3597990 w 11929544"/>
              <a:gd name="connsiteY44" fmla="*/ 1340000 h 2437677"/>
              <a:gd name="connsiteX45" fmla="*/ 3705682 w 11929544"/>
              <a:gd name="connsiteY45" fmla="*/ 1337479 h 2437677"/>
              <a:gd name="connsiteX46" fmla="*/ 9691527 w 11929544"/>
              <a:gd name="connsiteY46" fmla="*/ 1336454 h 2437677"/>
              <a:gd name="connsiteX47" fmla="*/ 9738405 w 11929544"/>
              <a:gd name="connsiteY47" fmla="*/ 1322011 h 2437677"/>
              <a:gd name="connsiteX48" fmla="*/ 9800550 w 11929544"/>
              <a:gd name="connsiteY48" fmla="*/ 1302238 h 2437677"/>
              <a:gd name="connsiteX49" fmla="*/ 9862963 w 11929544"/>
              <a:gd name="connsiteY49" fmla="*/ 1281747 h 2437677"/>
              <a:gd name="connsiteX50" fmla="*/ 9925648 w 11929544"/>
              <a:gd name="connsiteY50" fmla="*/ 1260528 h 2437677"/>
              <a:gd name="connsiteX51" fmla="*/ 9988608 w 11929544"/>
              <a:gd name="connsiteY51" fmla="*/ 1238573 h 2437677"/>
              <a:gd name="connsiteX52" fmla="*/ 10051847 w 11929544"/>
              <a:gd name="connsiteY52" fmla="*/ 1215870 h 2437677"/>
              <a:gd name="connsiteX53" fmla="*/ 10115367 w 11929544"/>
              <a:gd name="connsiteY53" fmla="*/ 1192410 h 2437677"/>
              <a:gd name="connsiteX54" fmla="*/ 10179174 w 11929544"/>
              <a:gd name="connsiteY54" fmla="*/ 1168184 h 2437677"/>
              <a:gd name="connsiteX55" fmla="*/ 10243269 w 11929544"/>
              <a:gd name="connsiteY55" fmla="*/ 1143182 h 2437677"/>
              <a:gd name="connsiteX56" fmla="*/ 10307657 w 11929544"/>
              <a:gd name="connsiteY56" fmla="*/ 1117393 h 2437677"/>
              <a:gd name="connsiteX57" fmla="*/ 10372341 w 11929544"/>
              <a:gd name="connsiteY57" fmla="*/ 1090809 h 2437677"/>
              <a:gd name="connsiteX58" fmla="*/ 10437323 w 11929544"/>
              <a:gd name="connsiteY58" fmla="*/ 1063419 h 2437677"/>
              <a:gd name="connsiteX59" fmla="*/ 10868264 w 11929544"/>
              <a:gd name="connsiteY59" fmla="*/ 863985 h 2437677"/>
              <a:gd name="connsiteX60" fmla="*/ 11929544 w 11929544"/>
              <a:gd name="connsiteY60" fmla="*/ 4616 h 2437677"/>
              <a:gd name="connsiteX61" fmla="*/ 10521691 w 11929544"/>
              <a:gd name="connsiteY61" fmla="*/ 0 h 2437677"/>
              <a:gd name="connsiteX0" fmla="*/ 9691527 w 11929544"/>
              <a:gd name="connsiteY0" fmla="*/ 1336454 h 2437677"/>
              <a:gd name="connsiteX1" fmla="*/ 3812912 w 11929544"/>
              <a:gd name="connsiteY1" fmla="*/ 1336454 h 2437677"/>
              <a:gd name="connsiteX2" fmla="*/ 3972948 w 11929544"/>
              <a:gd name="connsiteY2" fmla="*/ 1337551 h 2437677"/>
              <a:gd name="connsiteX3" fmla="*/ 4132098 w 11929544"/>
              <a:gd name="connsiteY3" fmla="*/ 1341576 h 2437677"/>
              <a:gd name="connsiteX4" fmla="*/ 4290453 w 11929544"/>
              <a:gd name="connsiteY4" fmla="*/ 1348265 h 2437677"/>
              <a:gd name="connsiteX5" fmla="*/ 4500518 w 11929544"/>
              <a:gd name="connsiteY5" fmla="*/ 1360874 h 2437677"/>
              <a:gd name="connsiteX6" fmla="*/ 4709554 w 11929544"/>
              <a:gd name="connsiteY6" fmla="*/ 1377128 h 2437677"/>
              <a:gd name="connsiteX7" fmla="*/ 5021661 w 11929544"/>
              <a:gd name="connsiteY7" fmla="*/ 1406979 h 2437677"/>
              <a:gd name="connsiteX8" fmla="*/ 6475864 w 11929544"/>
              <a:gd name="connsiteY8" fmla="*/ 1574291 h 2437677"/>
              <a:gd name="connsiteX9" fmla="*/ 6633414 w 11929544"/>
              <a:gd name="connsiteY9" fmla="*/ 1589363 h 2437677"/>
              <a:gd name="connsiteX10" fmla="*/ 6897570 w 11929544"/>
              <a:gd name="connsiteY10" fmla="*/ 1610914 h 2437677"/>
              <a:gd name="connsiteX11" fmla="*/ 7110557 w 11929544"/>
              <a:gd name="connsiteY11" fmla="*/ 1624243 h 2437677"/>
              <a:gd name="connsiteX12" fmla="*/ 7271411 w 11929544"/>
              <a:gd name="connsiteY12" fmla="*/ 1631547 h 2437677"/>
              <a:gd name="connsiteX13" fmla="*/ 7433322 w 11929544"/>
              <a:gd name="connsiteY13" fmla="*/ 1636252 h 2437677"/>
              <a:gd name="connsiteX14" fmla="*/ 7596384 w 11929544"/>
              <a:gd name="connsiteY14" fmla="*/ 1638094 h 2437677"/>
              <a:gd name="connsiteX15" fmla="*/ 7760688 w 11929544"/>
              <a:gd name="connsiteY15" fmla="*/ 1636810 h 2437677"/>
              <a:gd name="connsiteX16" fmla="*/ 7870960 w 11929544"/>
              <a:gd name="connsiteY16" fmla="*/ 1634087 h 2437677"/>
              <a:gd name="connsiteX17" fmla="*/ 7981853 w 11929544"/>
              <a:gd name="connsiteY17" fmla="*/ 1629780 h 2437677"/>
              <a:gd name="connsiteX18" fmla="*/ 8093394 w 11929544"/>
              <a:gd name="connsiteY18" fmla="*/ 1623810 h 2437677"/>
              <a:gd name="connsiteX19" fmla="*/ 8205611 w 11929544"/>
              <a:gd name="connsiteY19" fmla="*/ 1616100 h 2437677"/>
              <a:gd name="connsiteX20" fmla="*/ 8318531 w 11929544"/>
              <a:gd name="connsiteY20" fmla="*/ 1606571 h 2437677"/>
              <a:gd name="connsiteX21" fmla="*/ 8432182 w 11929544"/>
              <a:gd name="connsiteY21" fmla="*/ 1595147 h 2437677"/>
              <a:gd name="connsiteX22" fmla="*/ 8546590 w 11929544"/>
              <a:gd name="connsiteY22" fmla="*/ 1581747 h 2437677"/>
              <a:gd name="connsiteX23" fmla="*/ 8604088 w 11929544"/>
              <a:gd name="connsiteY23" fmla="*/ 1574283 h 2437677"/>
              <a:gd name="connsiteX24" fmla="*/ 8719685 w 11929544"/>
              <a:gd name="connsiteY24" fmla="*/ 1557776 h 2437677"/>
              <a:gd name="connsiteX25" fmla="*/ 8836109 w 11929544"/>
              <a:gd name="connsiteY25" fmla="*/ 1539100 h 2437677"/>
              <a:gd name="connsiteX26" fmla="*/ 8953386 w 11929544"/>
              <a:gd name="connsiteY26" fmla="*/ 1518177 h 2437677"/>
              <a:gd name="connsiteX27" fmla="*/ 9071546 w 11929544"/>
              <a:gd name="connsiteY27" fmla="*/ 1494928 h 2437677"/>
              <a:gd name="connsiteX28" fmla="*/ 9190614 w 11929544"/>
              <a:gd name="connsiteY28" fmla="*/ 1469276 h 2437677"/>
              <a:gd name="connsiteX29" fmla="*/ 9310619 w 11929544"/>
              <a:gd name="connsiteY29" fmla="*/ 1441143 h 2437677"/>
              <a:gd name="connsiteX30" fmla="*/ 9431587 w 11929544"/>
              <a:gd name="connsiteY30" fmla="*/ 1410450 h 2437677"/>
              <a:gd name="connsiteX31" fmla="*/ 9553547 w 11929544"/>
              <a:gd name="connsiteY31" fmla="*/ 1377121 h 2437677"/>
              <a:gd name="connsiteX32" fmla="*/ 9622026 w 11929544"/>
              <a:gd name="connsiteY32" fmla="*/ 1357321 h 2437677"/>
              <a:gd name="connsiteX33" fmla="*/ 9676525 w 11929544"/>
              <a:gd name="connsiteY33" fmla="*/ 1341076 h 2437677"/>
              <a:gd name="connsiteX34" fmla="*/ 9691527 w 11929544"/>
              <a:gd name="connsiteY34" fmla="*/ 1336454 h 2437677"/>
              <a:gd name="connsiteX0" fmla="*/ 10510379 w 11918232"/>
              <a:gd name="connsiteY0" fmla="*/ 0 h 2437677"/>
              <a:gd name="connsiteX1" fmla="*/ 451979 w 11918232"/>
              <a:gd name="connsiteY1" fmla="*/ 0 h 2437677"/>
              <a:gd name="connsiteX2" fmla="*/ 30266 w 11918232"/>
              <a:gd name="connsiteY2" fmla="*/ 2015879 h 2437677"/>
              <a:gd name="connsiteX3" fmla="*/ 0 w 11918232"/>
              <a:gd name="connsiteY3" fmla="*/ 2437677 h 2437677"/>
              <a:gd name="connsiteX4" fmla="*/ 534356 w 11918232"/>
              <a:gd name="connsiteY4" fmla="*/ 2186203 h 2437677"/>
              <a:gd name="connsiteX5" fmla="*/ 599183 w 11918232"/>
              <a:gd name="connsiteY5" fmla="*/ 2151360 h 2437677"/>
              <a:gd name="connsiteX6" fmla="*/ 663711 w 11918232"/>
              <a:gd name="connsiteY6" fmla="*/ 2117407 h 2437677"/>
              <a:gd name="connsiteX7" fmla="*/ 727946 w 11918232"/>
              <a:gd name="connsiteY7" fmla="*/ 2084335 h 2437677"/>
              <a:gd name="connsiteX8" fmla="*/ 791890 w 11918232"/>
              <a:gd name="connsiteY8" fmla="*/ 2052135 h 2437677"/>
              <a:gd name="connsiteX9" fmla="*/ 855547 w 11918232"/>
              <a:gd name="connsiteY9" fmla="*/ 2020796 h 2437677"/>
              <a:gd name="connsiteX10" fmla="*/ 918920 w 11918232"/>
              <a:gd name="connsiteY10" fmla="*/ 1990308 h 2437677"/>
              <a:gd name="connsiteX11" fmla="*/ 982013 w 11918232"/>
              <a:gd name="connsiteY11" fmla="*/ 1960663 h 2437677"/>
              <a:gd name="connsiteX12" fmla="*/ 1044829 w 11918232"/>
              <a:gd name="connsiteY12" fmla="*/ 1931850 h 2437677"/>
              <a:gd name="connsiteX13" fmla="*/ 1107371 w 11918232"/>
              <a:gd name="connsiteY13" fmla="*/ 1903860 h 2437677"/>
              <a:gd name="connsiteX14" fmla="*/ 1169644 w 11918232"/>
              <a:gd name="connsiteY14" fmla="*/ 1876682 h 2437677"/>
              <a:gd name="connsiteX15" fmla="*/ 1231650 w 11918232"/>
              <a:gd name="connsiteY15" fmla="*/ 1850307 h 2437677"/>
              <a:gd name="connsiteX16" fmla="*/ 1293393 w 11918232"/>
              <a:gd name="connsiteY16" fmla="*/ 1824725 h 2437677"/>
              <a:gd name="connsiteX17" fmla="*/ 1354876 w 11918232"/>
              <a:gd name="connsiteY17" fmla="*/ 1799927 h 2437677"/>
              <a:gd name="connsiteX18" fmla="*/ 1416102 w 11918232"/>
              <a:gd name="connsiteY18" fmla="*/ 1775903 h 2437677"/>
              <a:gd name="connsiteX19" fmla="*/ 1477076 w 11918232"/>
              <a:gd name="connsiteY19" fmla="*/ 1752642 h 2437677"/>
              <a:gd name="connsiteX20" fmla="*/ 1537801 w 11918232"/>
              <a:gd name="connsiteY20" fmla="*/ 1730136 h 2437677"/>
              <a:gd name="connsiteX21" fmla="*/ 1598279 w 11918232"/>
              <a:gd name="connsiteY21" fmla="*/ 1708374 h 2437677"/>
              <a:gd name="connsiteX22" fmla="*/ 1658515 w 11918232"/>
              <a:gd name="connsiteY22" fmla="*/ 1687348 h 2437677"/>
              <a:gd name="connsiteX23" fmla="*/ 1718511 w 11918232"/>
              <a:gd name="connsiteY23" fmla="*/ 1667046 h 2437677"/>
              <a:gd name="connsiteX24" fmla="*/ 1778272 w 11918232"/>
              <a:gd name="connsiteY24" fmla="*/ 1647459 h 2437677"/>
              <a:gd name="connsiteX25" fmla="*/ 1837801 w 11918232"/>
              <a:gd name="connsiteY25" fmla="*/ 1628578 h 2437677"/>
              <a:gd name="connsiteX26" fmla="*/ 1897101 w 11918232"/>
              <a:gd name="connsiteY26" fmla="*/ 1610392 h 2437677"/>
              <a:gd name="connsiteX27" fmla="*/ 1956175 w 11918232"/>
              <a:gd name="connsiteY27" fmla="*/ 1592893 h 2437677"/>
              <a:gd name="connsiteX28" fmla="*/ 2015027 w 11918232"/>
              <a:gd name="connsiteY28" fmla="*/ 1576070 h 2437677"/>
              <a:gd name="connsiteX29" fmla="*/ 2073661 w 11918232"/>
              <a:gd name="connsiteY29" fmla="*/ 1559913 h 2437677"/>
              <a:gd name="connsiteX30" fmla="*/ 2132079 w 11918232"/>
              <a:gd name="connsiteY30" fmla="*/ 1544413 h 2437677"/>
              <a:gd name="connsiteX31" fmla="*/ 2190286 w 11918232"/>
              <a:gd name="connsiteY31" fmla="*/ 1529560 h 2437677"/>
              <a:gd name="connsiteX32" fmla="*/ 2306079 w 11918232"/>
              <a:gd name="connsiteY32" fmla="*/ 1501756 h 2437677"/>
              <a:gd name="connsiteX33" fmla="*/ 2421065 w 11918232"/>
              <a:gd name="connsiteY33" fmla="*/ 1476424 h 2437677"/>
              <a:gd name="connsiteX34" fmla="*/ 2535273 w 11918232"/>
              <a:gd name="connsiteY34" fmla="*/ 1453484 h 2437677"/>
              <a:gd name="connsiteX35" fmla="*/ 2648730 w 11918232"/>
              <a:gd name="connsiteY35" fmla="*/ 1432859 h 2437677"/>
              <a:gd name="connsiteX36" fmla="*/ 2761464 w 11918232"/>
              <a:gd name="connsiteY36" fmla="*/ 1414472 h 2437677"/>
              <a:gd name="connsiteX37" fmla="*/ 2873502 w 11918232"/>
              <a:gd name="connsiteY37" fmla="*/ 1398243 h 2437677"/>
              <a:gd name="connsiteX38" fmla="*/ 2984871 w 11918232"/>
              <a:gd name="connsiteY38" fmla="*/ 1384096 h 2437677"/>
              <a:gd name="connsiteX39" fmla="*/ 3046553 w 11918232"/>
              <a:gd name="connsiteY39" fmla="*/ 1377121 h 2437677"/>
              <a:gd name="connsiteX40" fmla="*/ 3150732 w 11918232"/>
              <a:gd name="connsiteY40" fmla="*/ 1366606 h 2437677"/>
              <a:gd name="connsiteX41" fmla="*/ 3260550 w 11918232"/>
              <a:gd name="connsiteY41" fmla="*/ 1357321 h 2437677"/>
              <a:gd name="connsiteX42" fmla="*/ 3369795 w 11918232"/>
              <a:gd name="connsiteY42" fmla="*/ 1349843 h 2437677"/>
              <a:gd name="connsiteX43" fmla="*/ 3478495 w 11918232"/>
              <a:gd name="connsiteY43" fmla="*/ 1344095 h 2437677"/>
              <a:gd name="connsiteX44" fmla="*/ 3586678 w 11918232"/>
              <a:gd name="connsiteY44" fmla="*/ 1340000 h 2437677"/>
              <a:gd name="connsiteX45" fmla="*/ 3694370 w 11918232"/>
              <a:gd name="connsiteY45" fmla="*/ 1337479 h 2437677"/>
              <a:gd name="connsiteX46" fmla="*/ 9680215 w 11918232"/>
              <a:gd name="connsiteY46" fmla="*/ 1336454 h 2437677"/>
              <a:gd name="connsiteX47" fmla="*/ 9727093 w 11918232"/>
              <a:gd name="connsiteY47" fmla="*/ 1322011 h 2437677"/>
              <a:gd name="connsiteX48" fmla="*/ 9789238 w 11918232"/>
              <a:gd name="connsiteY48" fmla="*/ 1302238 h 2437677"/>
              <a:gd name="connsiteX49" fmla="*/ 9851651 w 11918232"/>
              <a:gd name="connsiteY49" fmla="*/ 1281747 h 2437677"/>
              <a:gd name="connsiteX50" fmla="*/ 9914336 w 11918232"/>
              <a:gd name="connsiteY50" fmla="*/ 1260528 h 2437677"/>
              <a:gd name="connsiteX51" fmla="*/ 9977296 w 11918232"/>
              <a:gd name="connsiteY51" fmla="*/ 1238573 h 2437677"/>
              <a:gd name="connsiteX52" fmla="*/ 10040535 w 11918232"/>
              <a:gd name="connsiteY52" fmla="*/ 1215870 h 2437677"/>
              <a:gd name="connsiteX53" fmla="*/ 10104055 w 11918232"/>
              <a:gd name="connsiteY53" fmla="*/ 1192410 h 2437677"/>
              <a:gd name="connsiteX54" fmla="*/ 10167862 w 11918232"/>
              <a:gd name="connsiteY54" fmla="*/ 1168184 h 2437677"/>
              <a:gd name="connsiteX55" fmla="*/ 10231957 w 11918232"/>
              <a:gd name="connsiteY55" fmla="*/ 1143182 h 2437677"/>
              <a:gd name="connsiteX56" fmla="*/ 10296345 w 11918232"/>
              <a:gd name="connsiteY56" fmla="*/ 1117393 h 2437677"/>
              <a:gd name="connsiteX57" fmla="*/ 10361029 w 11918232"/>
              <a:gd name="connsiteY57" fmla="*/ 1090809 h 2437677"/>
              <a:gd name="connsiteX58" fmla="*/ 10426011 w 11918232"/>
              <a:gd name="connsiteY58" fmla="*/ 1063419 h 2437677"/>
              <a:gd name="connsiteX59" fmla="*/ 10856952 w 11918232"/>
              <a:gd name="connsiteY59" fmla="*/ 863985 h 2437677"/>
              <a:gd name="connsiteX60" fmla="*/ 11918232 w 11918232"/>
              <a:gd name="connsiteY60" fmla="*/ 4616 h 2437677"/>
              <a:gd name="connsiteX61" fmla="*/ 10510379 w 11918232"/>
              <a:gd name="connsiteY61" fmla="*/ 0 h 2437677"/>
              <a:gd name="connsiteX0" fmla="*/ 9680215 w 11918232"/>
              <a:gd name="connsiteY0" fmla="*/ 1336454 h 2437677"/>
              <a:gd name="connsiteX1" fmla="*/ 3801600 w 11918232"/>
              <a:gd name="connsiteY1" fmla="*/ 1336454 h 2437677"/>
              <a:gd name="connsiteX2" fmla="*/ 3961636 w 11918232"/>
              <a:gd name="connsiteY2" fmla="*/ 1337551 h 2437677"/>
              <a:gd name="connsiteX3" fmla="*/ 4120786 w 11918232"/>
              <a:gd name="connsiteY3" fmla="*/ 1341576 h 2437677"/>
              <a:gd name="connsiteX4" fmla="*/ 4279141 w 11918232"/>
              <a:gd name="connsiteY4" fmla="*/ 1348265 h 2437677"/>
              <a:gd name="connsiteX5" fmla="*/ 4489206 w 11918232"/>
              <a:gd name="connsiteY5" fmla="*/ 1360874 h 2437677"/>
              <a:gd name="connsiteX6" fmla="*/ 4698242 w 11918232"/>
              <a:gd name="connsiteY6" fmla="*/ 1377128 h 2437677"/>
              <a:gd name="connsiteX7" fmla="*/ 5010349 w 11918232"/>
              <a:gd name="connsiteY7" fmla="*/ 1406979 h 2437677"/>
              <a:gd name="connsiteX8" fmla="*/ 6464552 w 11918232"/>
              <a:gd name="connsiteY8" fmla="*/ 1574291 h 2437677"/>
              <a:gd name="connsiteX9" fmla="*/ 6622102 w 11918232"/>
              <a:gd name="connsiteY9" fmla="*/ 1589363 h 2437677"/>
              <a:gd name="connsiteX10" fmla="*/ 6886258 w 11918232"/>
              <a:gd name="connsiteY10" fmla="*/ 1610914 h 2437677"/>
              <a:gd name="connsiteX11" fmla="*/ 7099245 w 11918232"/>
              <a:gd name="connsiteY11" fmla="*/ 1624243 h 2437677"/>
              <a:gd name="connsiteX12" fmla="*/ 7260099 w 11918232"/>
              <a:gd name="connsiteY12" fmla="*/ 1631547 h 2437677"/>
              <a:gd name="connsiteX13" fmla="*/ 7422010 w 11918232"/>
              <a:gd name="connsiteY13" fmla="*/ 1636252 h 2437677"/>
              <a:gd name="connsiteX14" fmla="*/ 7585072 w 11918232"/>
              <a:gd name="connsiteY14" fmla="*/ 1638094 h 2437677"/>
              <a:gd name="connsiteX15" fmla="*/ 7749376 w 11918232"/>
              <a:gd name="connsiteY15" fmla="*/ 1636810 h 2437677"/>
              <a:gd name="connsiteX16" fmla="*/ 7859648 w 11918232"/>
              <a:gd name="connsiteY16" fmla="*/ 1634087 h 2437677"/>
              <a:gd name="connsiteX17" fmla="*/ 7970541 w 11918232"/>
              <a:gd name="connsiteY17" fmla="*/ 1629780 h 2437677"/>
              <a:gd name="connsiteX18" fmla="*/ 8082082 w 11918232"/>
              <a:gd name="connsiteY18" fmla="*/ 1623810 h 2437677"/>
              <a:gd name="connsiteX19" fmla="*/ 8194299 w 11918232"/>
              <a:gd name="connsiteY19" fmla="*/ 1616100 h 2437677"/>
              <a:gd name="connsiteX20" fmla="*/ 8307219 w 11918232"/>
              <a:gd name="connsiteY20" fmla="*/ 1606571 h 2437677"/>
              <a:gd name="connsiteX21" fmla="*/ 8420870 w 11918232"/>
              <a:gd name="connsiteY21" fmla="*/ 1595147 h 2437677"/>
              <a:gd name="connsiteX22" fmla="*/ 8535278 w 11918232"/>
              <a:gd name="connsiteY22" fmla="*/ 1581747 h 2437677"/>
              <a:gd name="connsiteX23" fmla="*/ 8592776 w 11918232"/>
              <a:gd name="connsiteY23" fmla="*/ 1574283 h 2437677"/>
              <a:gd name="connsiteX24" fmla="*/ 8708373 w 11918232"/>
              <a:gd name="connsiteY24" fmla="*/ 1557776 h 2437677"/>
              <a:gd name="connsiteX25" fmla="*/ 8824797 w 11918232"/>
              <a:gd name="connsiteY25" fmla="*/ 1539100 h 2437677"/>
              <a:gd name="connsiteX26" fmla="*/ 8942074 w 11918232"/>
              <a:gd name="connsiteY26" fmla="*/ 1518177 h 2437677"/>
              <a:gd name="connsiteX27" fmla="*/ 9060234 w 11918232"/>
              <a:gd name="connsiteY27" fmla="*/ 1494928 h 2437677"/>
              <a:gd name="connsiteX28" fmla="*/ 9179302 w 11918232"/>
              <a:gd name="connsiteY28" fmla="*/ 1469276 h 2437677"/>
              <a:gd name="connsiteX29" fmla="*/ 9299307 w 11918232"/>
              <a:gd name="connsiteY29" fmla="*/ 1441143 h 2437677"/>
              <a:gd name="connsiteX30" fmla="*/ 9420275 w 11918232"/>
              <a:gd name="connsiteY30" fmla="*/ 1410450 h 2437677"/>
              <a:gd name="connsiteX31" fmla="*/ 9542235 w 11918232"/>
              <a:gd name="connsiteY31" fmla="*/ 1377121 h 2437677"/>
              <a:gd name="connsiteX32" fmla="*/ 9610714 w 11918232"/>
              <a:gd name="connsiteY32" fmla="*/ 1357321 h 2437677"/>
              <a:gd name="connsiteX33" fmla="*/ 9665213 w 11918232"/>
              <a:gd name="connsiteY33" fmla="*/ 1341076 h 2437677"/>
              <a:gd name="connsiteX34" fmla="*/ 9680215 w 11918232"/>
              <a:gd name="connsiteY34" fmla="*/ 1336454 h 2437677"/>
              <a:gd name="connsiteX0" fmla="*/ 10480113 w 11887966"/>
              <a:gd name="connsiteY0" fmla="*/ 0 h 2421987"/>
              <a:gd name="connsiteX1" fmla="*/ 421713 w 11887966"/>
              <a:gd name="connsiteY1" fmla="*/ 0 h 2421987"/>
              <a:gd name="connsiteX2" fmla="*/ 0 w 11887966"/>
              <a:gd name="connsiteY2" fmla="*/ 2015879 h 2421987"/>
              <a:gd name="connsiteX3" fmla="*/ 11312 w 11887966"/>
              <a:gd name="connsiteY3" fmla="*/ 2421987 h 2421987"/>
              <a:gd name="connsiteX4" fmla="*/ 504090 w 11887966"/>
              <a:gd name="connsiteY4" fmla="*/ 2186203 h 2421987"/>
              <a:gd name="connsiteX5" fmla="*/ 568917 w 11887966"/>
              <a:gd name="connsiteY5" fmla="*/ 2151360 h 2421987"/>
              <a:gd name="connsiteX6" fmla="*/ 633445 w 11887966"/>
              <a:gd name="connsiteY6" fmla="*/ 2117407 h 2421987"/>
              <a:gd name="connsiteX7" fmla="*/ 697680 w 11887966"/>
              <a:gd name="connsiteY7" fmla="*/ 2084335 h 2421987"/>
              <a:gd name="connsiteX8" fmla="*/ 761624 w 11887966"/>
              <a:gd name="connsiteY8" fmla="*/ 2052135 h 2421987"/>
              <a:gd name="connsiteX9" fmla="*/ 825281 w 11887966"/>
              <a:gd name="connsiteY9" fmla="*/ 2020796 h 2421987"/>
              <a:gd name="connsiteX10" fmla="*/ 888654 w 11887966"/>
              <a:gd name="connsiteY10" fmla="*/ 1990308 h 2421987"/>
              <a:gd name="connsiteX11" fmla="*/ 951747 w 11887966"/>
              <a:gd name="connsiteY11" fmla="*/ 1960663 h 2421987"/>
              <a:gd name="connsiteX12" fmla="*/ 1014563 w 11887966"/>
              <a:gd name="connsiteY12" fmla="*/ 1931850 h 2421987"/>
              <a:gd name="connsiteX13" fmla="*/ 1077105 w 11887966"/>
              <a:gd name="connsiteY13" fmla="*/ 1903860 h 2421987"/>
              <a:gd name="connsiteX14" fmla="*/ 1139378 w 11887966"/>
              <a:gd name="connsiteY14" fmla="*/ 1876682 h 2421987"/>
              <a:gd name="connsiteX15" fmla="*/ 1201384 w 11887966"/>
              <a:gd name="connsiteY15" fmla="*/ 1850307 h 2421987"/>
              <a:gd name="connsiteX16" fmla="*/ 1263127 w 11887966"/>
              <a:gd name="connsiteY16" fmla="*/ 1824725 h 2421987"/>
              <a:gd name="connsiteX17" fmla="*/ 1324610 w 11887966"/>
              <a:gd name="connsiteY17" fmla="*/ 1799927 h 2421987"/>
              <a:gd name="connsiteX18" fmla="*/ 1385836 w 11887966"/>
              <a:gd name="connsiteY18" fmla="*/ 1775903 h 2421987"/>
              <a:gd name="connsiteX19" fmla="*/ 1446810 w 11887966"/>
              <a:gd name="connsiteY19" fmla="*/ 1752642 h 2421987"/>
              <a:gd name="connsiteX20" fmla="*/ 1507535 w 11887966"/>
              <a:gd name="connsiteY20" fmla="*/ 1730136 h 2421987"/>
              <a:gd name="connsiteX21" fmla="*/ 1568013 w 11887966"/>
              <a:gd name="connsiteY21" fmla="*/ 1708374 h 2421987"/>
              <a:gd name="connsiteX22" fmla="*/ 1628249 w 11887966"/>
              <a:gd name="connsiteY22" fmla="*/ 1687348 h 2421987"/>
              <a:gd name="connsiteX23" fmla="*/ 1688245 w 11887966"/>
              <a:gd name="connsiteY23" fmla="*/ 1667046 h 2421987"/>
              <a:gd name="connsiteX24" fmla="*/ 1748006 w 11887966"/>
              <a:gd name="connsiteY24" fmla="*/ 1647459 h 2421987"/>
              <a:gd name="connsiteX25" fmla="*/ 1807535 w 11887966"/>
              <a:gd name="connsiteY25" fmla="*/ 1628578 h 2421987"/>
              <a:gd name="connsiteX26" fmla="*/ 1866835 w 11887966"/>
              <a:gd name="connsiteY26" fmla="*/ 1610392 h 2421987"/>
              <a:gd name="connsiteX27" fmla="*/ 1925909 w 11887966"/>
              <a:gd name="connsiteY27" fmla="*/ 1592893 h 2421987"/>
              <a:gd name="connsiteX28" fmla="*/ 1984761 w 11887966"/>
              <a:gd name="connsiteY28" fmla="*/ 1576070 h 2421987"/>
              <a:gd name="connsiteX29" fmla="*/ 2043395 w 11887966"/>
              <a:gd name="connsiteY29" fmla="*/ 1559913 h 2421987"/>
              <a:gd name="connsiteX30" fmla="*/ 2101813 w 11887966"/>
              <a:gd name="connsiteY30" fmla="*/ 1544413 h 2421987"/>
              <a:gd name="connsiteX31" fmla="*/ 2160020 w 11887966"/>
              <a:gd name="connsiteY31" fmla="*/ 1529560 h 2421987"/>
              <a:gd name="connsiteX32" fmla="*/ 2275813 w 11887966"/>
              <a:gd name="connsiteY32" fmla="*/ 1501756 h 2421987"/>
              <a:gd name="connsiteX33" fmla="*/ 2390799 w 11887966"/>
              <a:gd name="connsiteY33" fmla="*/ 1476424 h 2421987"/>
              <a:gd name="connsiteX34" fmla="*/ 2505007 w 11887966"/>
              <a:gd name="connsiteY34" fmla="*/ 1453484 h 2421987"/>
              <a:gd name="connsiteX35" fmla="*/ 2618464 w 11887966"/>
              <a:gd name="connsiteY35" fmla="*/ 1432859 h 2421987"/>
              <a:gd name="connsiteX36" fmla="*/ 2731198 w 11887966"/>
              <a:gd name="connsiteY36" fmla="*/ 1414472 h 2421987"/>
              <a:gd name="connsiteX37" fmla="*/ 2843236 w 11887966"/>
              <a:gd name="connsiteY37" fmla="*/ 1398243 h 2421987"/>
              <a:gd name="connsiteX38" fmla="*/ 2954605 w 11887966"/>
              <a:gd name="connsiteY38" fmla="*/ 1384096 h 2421987"/>
              <a:gd name="connsiteX39" fmla="*/ 3016287 w 11887966"/>
              <a:gd name="connsiteY39" fmla="*/ 1377121 h 2421987"/>
              <a:gd name="connsiteX40" fmla="*/ 3120466 w 11887966"/>
              <a:gd name="connsiteY40" fmla="*/ 1366606 h 2421987"/>
              <a:gd name="connsiteX41" fmla="*/ 3230284 w 11887966"/>
              <a:gd name="connsiteY41" fmla="*/ 1357321 h 2421987"/>
              <a:gd name="connsiteX42" fmla="*/ 3339529 w 11887966"/>
              <a:gd name="connsiteY42" fmla="*/ 1349843 h 2421987"/>
              <a:gd name="connsiteX43" fmla="*/ 3448229 w 11887966"/>
              <a:gd name="connsiteY43" fmla="*/ 1344095 h 2421987"/>
              <a:gd name="connsiteX44" fmla="*/ 3556412 w 11887966"/>
              <a:gd name="connsiteY44" fmla="*/ 1340000 h 2421987"/>
              <a:gd name="connsiteX45" fmla="*/ 3664104 w 11887966"/>
              <a:gd name="connsiteY45" fmla="*/ 1337479 h 2421987"/>
              <a:gd name="connsiteX46" fmla="*/ 9649949 w 11887966"/>
              <a:gd name="connsiteY46" fmla="*/ 1336454 h 2421987"/>
              <a:gd name="connsiteX47" fmla="*/ 9696827 w 11887966"/>
              <a:gd name="connsiteY47" fmla="*/ 1322011 h 2421987"/>
              <a:gd name="connsiteX48" fmla="*/ 9758972 w 11887966"/>
              <a:gd name="connsiteY48" fmla="*/ 1302238 h 2421987"/>
              <a:gd name="connsiteX49" fmla="*/ 9821385 w 11887966"/>
              <a:gd name="connsiteY49" fmla="*/ 1281747 h 2421987"/>
              <a:gd name="connsiteX50" fmla="*/ 9884070 w 11887966"/>
              <a:gd name="connsiteY50" fmla="*/ 1260528 h 2421987"/>
              <a:gd name="connsiteX51" fmla="*/ 9947030 w 11887966"/>
              <a:gd name="connsiteY51" fmla="*/ 1238573 h 2421987"/>
              <a:gd name="connsiteX52" fmla="*/ 10010269 w 11887966"/>
              <a:gd name="connsiteY52" fmla="*/ 1215870 h 2421987"/>
              <a:gd name="connsiteX53" fmla="*/ 10073789 w 11887966"/>
              <a:gd name="connsiteY53" fmla="*/ 1192410 h 2421987"/>
              <a:gd name="connsiteX54" fmla="*/ 10137596 w 11887966"/>
              <a:gd name="connsiteY54" fmla="*/ 1168184 h 2421987"/>
              <a:gd name="connsiteX55" fmla="*/ 10201691 w 11887966"/>
              <a:gd name="connsiteY55" fmla="*/ 1143182 h 2421987"/>
              <a:gd name="connsiteX56" fmla="*/ 10266079 w 11887966"/>
              <a:gd name="connsiteY56" fmla="*/ 1117393 h 2421987"/>
              <a:gd name="connsiteX57" fmla="*/ 10330763 w 11887966"/>
              <a:gd name="connsiteY57" fmla="*/ 1090809 h 2421987"/>
              <a:gd name="connsiteX58" fmla="*/ 10395745 w 11887966"/>
              <a:gd name="connsiteY58" fmla="*/ 1063419 h 2421987"/>
              <a:gd name="connsiteX59" fmla="*/ 10826686 w 11887966"/>
              <a:gd name="connsiteY59" fmla="*/ 863985 h 2421987"/>
              <a:gd name="connsiteX60" fmla="*/ 11887966 w 11887966"/>
              <a:gd name="connsiteY60" fmla="*/ 4616 h 2421987"/>
              <a:gd name="connsiteX61" fmla="*/ 10480113 w 11887966"/>
              <a:gd name="connsiteY61" fmla="*/ 0 h 2421987"/>
              <a:gd name="connsiteX0" fmla="*/ 9649949 w 11887966"/>
              <a:gd name="connsiteY0" fmla="*/ 1336454 h 2421987"/>
              <a:gd name="connsiteX1" fmla="*/ 3771334 w 11887966"/>
              <a:gd name="connsiteY1" fmla="*/ 1336454 h 2421987"/>
              <a:gd name="connsiteX2" fmla="*/ 3931370 w 11887966"/>
              <a:gd name="connsiteY2" fmla="*/ 1337551 h 2421987"/>
              <a:gd name="connsiteX3" fmla="*/ 4090520 w 11887966"/>
              <a:gd name="connsiteY3" fmla="*/ 1341576 h 2421987"/>
              <a:gd name="connsiteX4" fmla="*/ 4248875 w 11887966"/>
              <a:gd name="connsiteY4" fmla="*/ 1348265 h 2421987"/>
              <a:gd name="connsiteX5" fmla="*/ 4458940 w 11887966"/>
              <a:gd name="connsiteY5" fmla="*/ 1360874 h 2421987"/>
              <a:gd name="connsiteX6" fmla="*/ 4667976 w 11887966"/>
              <a:gd name="connsiteY6" fmla="*/ 1377128 h 2421987"/>
              <a:gd name="connsiteX7" fmla="*/ 4980083 w 11887966"/>
              <a:gd name="connsiteY7" fmla="*/ 1406979 h 2421987"/>
              <a:gd name="connsiteX8" fmla="*/ 6434286 w 11887966"/>
              <a:gd name="connsiteY8" fmla="*/ 1574291 h 2421987"/>
              <a:gd name="connsiteX9" fmla="*/ 6591836 w 11887966"/>
              <a:gd name="connsiteY9" fmla="*/ 1589363 h 2421987"/>
              <a:gd name="connsiteX10" fmla="*/ 6855992 w 11887966"/>
              <a:gd name="connsiteY10" fmla="*/ 1610914 h 2421987"/>
              <a:gd name="connsiteX11" fmla="*/ 7068979 w 11887966"/>
              <a:gd name="connsiteY11" fmla="*/ 1624243 h 2421987"/>
              <a:gd name="connsiteX12" fmla="*/ 7229833 w 11887966"/>
              <a:gd name="connsiteY12" fmla="*/ 1631547 h 2421987"/>
              <a:gd name="connsiteX13" fmla="*/ 7391744 w 11887966"/>
              <a:gd name="connsiteY13" fmla="*/ 1636252 h 2421987"/>
              <a:gd name="connsiteX14" fmla="*/ 7554806 w 11887966"/>
              <a:gd name="connsiteY14" fmla="*/ 1638094 h 2421987"/>
              <a:gd name="connsiteX15" fmla="*/ 7719110 w 11887966"/>
              <a:gd name="connsiteY15" fmla="*/ 1636810 h 2421987"/>
              <a:gd name="connsiteX16" fmla="*/ 7829382 w 11887966"/>
              <a:gd name="connsiteY16" fmla="*/ 1634087 h 2421987"/>
              <a:gd name="connsiteX17" fmla="*/ 7940275 w 11887966"/>
              <a:gd name="connsiteY17" fmla="*/ 1629780 h 2421987"/>
              <a:gd name="connsiteX18" fmla="*/ 8051816 w 11887966"/>
              <a:gd name="connsiteY18" fmla="*/ 1623810 h 2421987"/>
              <a:gd name="connsiteX19" fmla="*/ 8164033 w 11887966"/>
              <a:gd name="connsiteY19" fmla="*/ 1616100 h 2421987"/>
              <a:gd name="connsiteX20" fmla="*/ 8276953 w 11887966"/>
              <a:gd name="connsiteY20" fmla="*/ 1606571 h 2421987"/>
              <a:gd name="connsiteX21" fmla="*/ 8390604 w 11887966"/>
              <a:gd name="connsiteY21" fmla="*/ 1595147 h 2421987"/>
              <a:gd name="connsiteX22" fmla="*/ 8505012 w 11887966"/>
              <a:gd name="connsiteY22" fmla="*/ 1581747 h 2421987"/>
              <a:gd name="connsiteX23" fmla="*/ 8562510 w 11887966"/>
              <a:gd name="connsiteY23" fmla="*/ 1574283 h 2421987"/>
              <a:gd name="connsiteX24" fmla="*/ 8678107 w 11887966"/>
              <a:gd name="connsiteY24" fmla="*/ 1557776 h 2421987"/>
              <a:gd name="connsiteX25" fmla="*/ 8794531 w 11887966"/>
              <a:gd name="connsiteY25" fmla="*/ 1539100 h 2421987"/>
              <a:gd name="connsiteX26" fmla="*/ 8911808 w 11887966"/>
              <a:gd name="connsiteY26" fmla="*/ 1518177 h 2421987"/>
              <a:gd name="connsiteX27" fmla="*/ 9029968 w 11887966"/>
              <a:gd name="connsiteY27" fmla="*/ 1494928 h 2421987"/>
              <a:gd name="connsiteX28" fmla="*/ 9149036 w 11887966"/>
              <a:gd name="connsiteY28" fmla="*/ 1469276 h 2421987"/>
              <a:gd name="connsiteX29" fmla="*/ 9269041 w 11887966"/>
              <a:gd name="connsiteY29" fmla="*/ 1441143 h 2421987"/>
              <a:gd name="connsiteX30" fmla="*/ 9390009 w 11887966"/>
              <a:gd name="connsiteY30" fmla="*/ 1410450 h 2421987"/>
              <a:gd name="connsiteX31" fmla="*/ 9511969 w 11887966"/>
              <a:gd name="connsiteY31" fmla="*/ 1377121 h 2421987"/>
              <a:gd name="connsiteX32" fmla="*/ 9580448 w 11887966"/>
              <a:gd name="connsiteY32" fmla="*/ 1357321 h 2421987"/>
              <a:gd name="connsiteX33" fmla="*/ 9634947 w 11887966"/>
              <a:gd name="connsiteY33" fmla="*/ 1341076 h 2421987"/>
              <a:gd name="connsiteX34" fmla="*/ 9649949 w 11887966"/>
              <a:gd name="connsiteY34" fmla="*/ 1336454 h 2421987"/>
              <a:gd name="connsiteX0" fmla="*/ 10480113 w 11887966"/>
              <a:gd name="connsiteY0" fmla="*/ 0 h 2421987"/>
              <a:gd name="connsiteX1" fmla="*/ 0 w 11887966"/>
              <a:gd name="connsiteY1" fmla="*/ 0 h 2421987"/>
              <a:gd name="connsiteX2" fmla="*/ 0 w 11887966"/>
              <a:gd name="connsiteY2" fmla="*/ 2015879 h 2421987"/>
              <a:gd name="connsiteX3" fmla="*/ 11312 w 11887966"/>
              <a:gd name="connsiteY3" fmla="*/ 2421987 h 2421987"/>
              <a:gd name="connsiteX4" fmla="*/ 504090 w 11887966"/>
              <a:gd name="connsiteY4" fmla="*/ 2186203 h 2421987"/>
              <a:gd name="connsiteX5" fmla="*/ 568917 w 11887966"/>
              <a:gd name="connsiteY5" fmla="*/ 2151360 h 2421987"/>
              <a:gd name="connsiteX6" fmla="*/ 633445 w 11887966"/>
              <a:gd name="connsiteY6" fmla="*/ 2117407 h 2421987"/>
              <a:gd name="connsiteX7" fmla="*/ 697680 w 11887966"/>
              <a:gd name="connsiteY7" fmla="*/ 2084335 h 2421987"/>
              <a:gd name="connsiteX8" fmla="*/ 761624 w 11887966"/>
              <a:gd name="connsiteY8" fmla="*/ 2052135 h 2421987"/>
              <a:gd name="connsiteX9" fmla="*/ 825281 w 11887966"/>
              <a:gd name="connsiteY9" fmla="*/ 2020796 h 2421987"/>
              <a:gd name="connsiteX10" fmla="*/ 888654 w 11887966"/>
              <a:gd name="connsiteY10" fmla="*/ 1990308 h 2421987"/>
              <a:gd name="connsiteX11" fmla="*/ 951747 w 11887966"/>
              <a:gd name="connsiteY11" fmla="*/ 1960663 h 2421987"/>
              <a:gd name="connsiteX12" fmla="*/ 1014563 w 11887966"/>
              <a:gd name="connsiteY12" fmla="*/ 1931850 h 2421987"/>
              <a:gd name="connsiteX13" fmla="*/ 1077105 w 11887966"/>
              <a:gd name="connsiteY13" fmla="*/ 1903860 h 2421987"/>
              <a:gd name="connsiteX14" fmla="*/ 1139378 w 11887966"/>
              <a:gd name="connsiteY14" fmla="*/ 1876682 h 2421987"/>
              <a:gd name="connsiteX15" fmla="*/ 1201384 w 11887966"/>
              <a:gd name="connsiteY15" fmla="*/ 1850307 h 2421987"/>
              <a:gd name="connsiteX16" fmla="*/ 1263127 w 11887966"/>
              <a:gd name="connsiteY16" fmla="*/ 1824725 h 2421987"/>
              <a:gd name="connsiteX17" fmla="*/ 1324610 w 11887966"/>
              <a:gd name="connsiteY17" fmla="*/ 1799927 h 2421987"/>
              <a:gd name="connsiteX18" fmla="*/ 1385836 w 11887966"/>
              <a:gd name="connsiteY18" fmla="*/ 1775903 h 2421987"/>
              <a:gd name="connsiteX19" fmla="*/ 1446810 w 11887966"/>
              <a:gd name="connsiteY19" fmla="*/ 1752642 h 2421987"/>
              <a:gd name="connsiteX20" fmla="*/ 1507535 w 11887966"/>
              <a:gd name="connsiteY20" fmla="*/ 1730136 h 2421987"/>
              <a:gd name="connsiteX21" fmla="*/ 1568013 w 11887966"/>
              <a:gd name="connsiteY21" fmla="*/ 1708374 h 2421987"/>
              <a:gd name="connsiteX22" fmla="*/ 1628249 w 11887966"/>
              <a:gd name="connsiteY22" fmla="*/ 1687348 h 2421987"/>
              <a:gd name="connsiteX23" fmla="*/ 1688245 w 11887966"/>
              <a:gd name="connsiteY23" fmla="*/ 1667046 h 2421987"/>
              <a:gd name="connsiteX24" fmla="*/ 1748006 w 11887966"/>
              <a:gd name="connsiteY24" fmla="*/ 1647459 h 2421987"/>
              <a:gd name="connsiteX25" fmla="*/ 1807535 w 11887966"/>
              <a:gd name="connsiteY25" fmla="*/ 1628578 h 2421987"/>
              <a:gd name="connsiteX26" fmla="*/ 1866835 w 11887966"/>
              <a:gd name="connsiteY26" fmla="*/ 1610392 h 2421987"/>
              <a:gd name="connsiteX27" fmla="*/ 1925909 w 11887966"/>
              <a:gd name="connsiteY27" fmla="*/ 1592893 h 2421987"/>
              <a:gd name="connsiteX28" fmla="*/ 1984761 w 11887966"/>
              <a:gd name="connsiteY28" fmla="*/ 1576070 h 2421987"/>
              <a:gd name="connsiteX29" fmla="*/ 2043395 w 11887966"/>
              <a:gd name="connsiteY29" fmla="*/ 1559913 h 2421987"/>
              <a:gd name="connsiteX30" fmla="*/ 2101813 w 11887966"/>
              <a:gd name="connsiteY30" fmla="*/ 1544413 h 2421987"/>
              <a:gd name="connsiteX31" fmla="*/ 2160020 w 11887966"/>
              <a:gd name="connsiteY31" fmla="*/ 1529560 h 2421987"/>
              <a:gd name="connsiteX32" fmla="*/ 2275813 w 11887966"/>
              <a:gd name="connsiteY32" fmla="*/ 1501756 h 2421987"/>
              <a:gd name="connsiteX33" fmla="*/ 2390799 w 11887966"/>
              <a:gd name="connsiteY33" fmla="*/ 1476424 h 2421987"/>
              <a:gd name="connsiteX34" fmla="*/ 2505007 w 11887966"/>
              <a:gd name="connsiteY34" fmla="*/ 1453484 h 2421987"/>
              <a:gd name="connsiteX35" fmla="*/ 2618464 w 11887966"/>
              <a:gd name="connsiteY35" fmla="*/ 1432859 h 2421987"/>
              <a:gd name="connsiteX36" fmla="*/ 2731198 w 11887966"/>
              <a:gd name="connsiteY36" fmla="*/ 1414472 h 2421987"/>
              <a:gd name="connsiteX37" fmla="*/ 2843236 w 11887966"/>
              <a:gd name="connsiteY37" fmla="*/ 1398243 h 2421987"/>
              <a:gd name="connsiteX38" fmla="*/ 2954605 w 11887966"/>
              <a:gd name="connsiteY38" fmla="*/ 1384096 h 2421987"/>
              <a:gd name="connsiteX39" fmla="*/ 3016287 w 11887966"/>
              <a:gd name="connsiteY39" fmla="*/ 1377121 h 2421987"/>
              <a:gd name="connsiteX40" fmla="*/ 3120466 w 11887966"/>
              <a:gd name="connsiteY40" fmla="*/ 1366606 h 2421987"/>
              <a:gd name="connsiteX41" fmla="*/ 3230284 w 11887966"/>
              <a:gd name="connsiteY41" fmla="*/ 1357321 h 2421987"/>
              <a:gd name="connsiteX42" fmla="*/ 3339529 w 11887966"/>
              <a:gd name="connsiteY42" fmla="*/ 1349843 h 2421987"/>
              <a:gd name="connsiteX43" fmla="*/ 3448229 w 11887966"/>
              <a:gd name="connsiteY43" fmla="*/ 1344095 h 2421987"/>
              <a:gd name="connsiteX44" fmla="*/ 3556412 w 11887966"/>
              <a:gd name="connsiteY44" fmla="*/ 1340000 h 2421987"/>
              <a:gd name="connsiteX45" fmla="*/ 3664104 w 11887966"/>
              <a:gd name="connsiteY45" fmla="*/ 1337479 h 2421987"/>
              <a:gd name="connsiteX46" fmla="*/ 9649949 w 11887966"/>
              <a:gd name="connsiteY46" fmla="*/ 1336454 h 2421987"/>
              <a:gd name="connsiteX47" fmla="*/ 9696827 w 11887966"/>
              <a:gd name="connsiteY47" fmla="*/ 1322011 h 2421987"/>
              <a:gd name="connsiteX48" fmla="*/ 9758972 w 11887966"/>
              <a:gd name="connsiteY48" fmla="*/ 1302238 h 2421987"/>
              <a:gd name="connsiteX49" fmla="*/ 9821385 w 11887966"/>
              <a:gd name="connsiteY49" fmla="*/ 1281747 h 2421987"/>
              <a:gd name="connsiteX50" fmla="*/ 9884070 w 11887966"/>
              <a:gd name="connsiteY50" fmla="*/ 1260528 h 2421987"/>
              <a:gd name="connsiteX51" fmla="*/ 9947030 w 11887966"/>
              <a:gd name="connsiteY51" fmla="*/ 1238573 h 2421987"/>
              <a:gd name="connsiteX52" fmla="*/ 10010269 w 11887966"/>
              <a:gd name="connsiteY52" fmla="*/ 1215870 h 2421987"/>
              <a:gd name="connsiteX53" fmla="*/ 10073789 w 11887966"/>
              <a:gd name="connsiteY53" fmla="*/ 1192410 h 2421987"/>
              <a:gd name="connsiteX54" fmla="*/ 10137596 w 11887966"/>
              <a:gd name="connsiteY54" fmla="*/ 1168184 h 2421987"/>
              <a:gd name="connsiteX55" fmla="*/ 10201691 w 11887966"/>
              <a:gd name="connsiteY55" fmla="*/ 1143182 h 2421987"/>
              <a:gd name="connsiteX56" fmla="*/ 10266079 w 11887966"/>
              <a:gd name="connsiteY56" fmla="*/ 1117393 h 2421987"/>
              <a:gd name="connsiteX57" fmla="*/ 10330763 w 11887966"/>
              <a:gd name="connsiteY57" fmla="*/ 1090809 h 2421987"/>
              <a:gd name="connsiteX58" fmla="*/ 10395745 w 11887966"/>
              <a:gd name="connsiteY58" fmla="*/ 1063419 h 2421987"/>
              <a:gd name="connsiteX59" fmla="*/ 10826686 w 11887966"/>
              <a:gd name="connsiteY59" fmla="*/ 863985 h 2421987"/>
              <a:gd name="connsiteX60" fmla="*/ 11887966 w 11887966"/>
              <a:gd name="connsiteY60" fmla="*/ 4616 h 2421987"/>
              <a:gd name="connsiteX61" fmla="*/ 10480113 w 11887966"/>
              <a:gd name="connsiteY61" fmla="*/ 0 h 2421987"/>
              <a:gd name="connsiteX0" fmla="*/ 9649949 w 11887966"/>
              <a:gd name="connsiteY0" fmla="*/ 1336454 h 2421987"/>
              <a:gd name="connsiteX1" fmla="*/ 3771334 w 11887966"/>
              <a:gd name="connsiteY1" fmla="*/ 1336454 h 2421987"/>
              <a:gd name="connsiteX2" fmla="*/ 3931370 w 11887966"/>
              <a:gd name="connsiteY2" fmla="*/ 1337551 h 2421987"/>
              <a:gd name="connsiteX3" fmla="*/ 4090520 w 11887966"/>
              <a:gd name="connsiteY3" fmla="*/ 1341576 h 2421987"/>
              <a:gd name="connsiteX4" fmla="*/ 4248875 w 11887966"/>
              <a:gd name="connsiteY4" fmla="*/ 1348265 h 2421987"/>
              <a:gd name="connsiteX5" fmla="*/ 4458940 w 11887966"/>
              <a:gd name="connsiteY5" fmla="*/ 1360874 h 2421987"/>
              <a:gd name="connsiteX6" fmla="*/ 4667976 w 11887966"/>
              <a:gd name="connsiteY6" fmla="*/ 1377128 h 2421987"/>
              <a:gd name="connsiteX7" fmla="*/ 4980083 w 11887966"/>
              <a:gd name="connsiteY7" fmla="*/ 1406979 h 2421987"/>
              <a:gd name="connsiteX8" fmla="*/ 6434286 w 11887966"/>
              <a:gd name="connsiteY8" fmla="*/ 1574291 h 2421987"/>
              <a:gd name="connsiteX9" fmla="*/ 6591836 w 11887966"/>
              <a:gd name="connsiteY9" fmla="*/ 1589363 h 2421987"/>
              <a:gd name="connsiteX10" fmla="*/ 6855992 w 11887966"/>
              <a:gd name="connsiteY10" fmla="*/ 1610914 h 2421987"/>
              <a:gd name="connsiteX11" fmla="*/ 7068979 w 11887966"/>
              <a:gd name="connsiteY11" fmla="*/ 1624243 h 2421987"/>
              <a:gd name="connsiteX12" fmla="*/ 7229833 w 11887966"/>
              <a:gd name="connsiteY12" fmla="*/ 1631547 h 2421987"/>
              <a:gd name="connsiteX13" fmla="*/ 7391744 w 11887966"/>
              <a:gd name="connsiteY13" fmla="*/ 1636252 h 2421987"/>
              <a:gd name="connsiteX14" fmla="*/ 7554806 w 11887966"/>
              <a:gd name="connsiteY14" fmla="*/ 1638094 h 2421987"/>
              <a:gd name="connsiteX15" fmla="*/ 7719110 w 11887966"/>
              <a:gd name="connsiteY15" fmla="*/ 1636810 h 2421987"/>
              <a:gd name="connsiteX16" fmla="*/ 7829382 w 11887966"/>
              <a:gd name="connsiteY16" fmla="*/ 1634087 h 2421987"/>
              <a:gd name="connsiteX17" fmla="*/ 7940275 w 11887966"/>
              <a:gd name="connsiteY17" fmla="*/ 1629780 h 2421987"/>
              <a:gd name="connsiteX18" fmla="*/ 8051816 w 11887966"/>
              <a:gd name="connsiteY18" fmla="*/ 1623810 h 2421987"/>
              <a:gd name="connsiteX19" fmla="*/ 8164033 w 11887966"/>
              <a:gd name="connsiteY19" fmla="*/ 1616100 h 2421987"/>
              <a:gd name="connsiteX20" fmla="*/ 8276953 w 11887966"/>
              <a:gd name="connsiteY20" fmla="*/ 1606571 h 2421987"/>
              <a:gd name="connsiteX21" fmla="*/ 8390604 w 11887966"/>
              <a:gd name="connsiteY21" fmla="*/ 1595147 h 2421987"/>
              <a:gd name="connsiteX22" fmla="*/ 8505012 w 11887966"/>
              <a:gd name="connsiteY22" fmla="*/ 1581747 h 2421987"/>
              <a:gd name="connsiteX23" fmla="*/ 8562510 w 11887966"/>
              <a:gd name="connsiteY23" fmla="*/ 1574283 h 2421987"/>
              <a:gd name="connsiteX24" fmla="*/ 8678107 w 11887966"/>
              <a:gd name="connsiteY24" fmla="*/ 1557776 h 2421987"/>
              <a:gd name="connsiteX25" fmla="*/ 8794531 w 11887966"/>
              <a:gd name="connsiteY25" fmla="*/ 1539100 h 2421987"/>
              <a:gd name="connsiteX26" fmla="*/ 8911808 w 11887966"/>
              <a:gd name="connsiteY26" fmla="*/ 1518177 h 2421987"/>
              <a:gd name="connsiteX27" fmla="*/ 9029968 w 11887966"/>
              <a:gd name="connsiteY27" fmla="*/ 1494928 h 2421987"/>
              <a:gd name="connsiteX28" fmla="*/ 9149036 w 11887966"/>
              <a:gd name="connsiteY28" fmla="*/ 1469276 h 2421987"/>
              <a:gd name="connsiteX29" fmla="*/ 9269041 w 11887966"/>
              <a:gd name="connsiteY29" fmla="*/ 1441143 h 2421987"/>
              <a:gd name="connsiteX30" fmla="*/ 9390009 w 11887966"/>
              <a:gd name="connsiteY30" fmla="*/ 1410450 h 2421987"/>
              <a:gd name="connsiteX31" fmla="*/ 9511969 w 11887966"/>
              <a:gd name="connsiteY31" fmla="*/ 1377121 h 2421987"/>
              <a:gd name="connsiteX32" fmla="*/ 9580448 w 11887966"/>
              <a:gd name="connsiteY32" fmla="*/ 1357321 h 2421987"/>
              <a:gd name="connsiteX33" fmla="*/ 9634947 w 11887966"/>
              <a:gd name="connsiteY33" fmla="*/ 1341076 h 2421987"/>
              <a:gd name="connsiteX34" fmla="*/ 9649949 w 11887966"/>
              <a:gd name="connsiteY34" fmla="*/ 1336454 h 2421987"/>
              <a:gd name="connsiteX0" fmla="*/ 10480113 w 11887966"/>
              <a:gd name="connsiteY0" fmla="*/ 0 h 2445522"/>
              <a:gd name="connsiteX1" fmla="*/ 0 w 11887966"/>
              <a:gd name="connsiteY1" fmla="*/ 0 h 2445522"/>
              <a:gd name="connsiteX2" fmla="*/ 0 w 11887966"/>
              <a:gd name="connsiteY2" fmla="*/ 2015879 h 2445522"/>
              <a:gd name="connsiteX3" fmla="*/ 5373 w 11887966"/>
              <a:gd name="connsiteY3" fmla="*/ 2445522 h 2445522"/>
              <a:gd name="connsiteX4" fmla="*/ 504090 w 11887966"/>
              <a:gd name="connsiteY4" fmla="*/ 2186203 h 2445522"/>
              <a:gd name="connsiteX5" fmla="*/ 568917 w 11887966"/>
              <a:gd name="connsiteY5" fmla="*/ 2151360 h 2445522"/>
              <a:gd name="connsiteX6" fmla="*/ 633445 w 11887966"/>
              <a:gd name="connsiteY6" fmla="*/ 2117407 h 2445522"/>
              <a:gd name="connsiteX7" fmla="*/ 697680 w 11887966"/>
              <a:gd name="connsiteY7" fmla="*/ 2084335 h 2445522"/>
              <a:gd name="connsiteX8" fmla="*/ 761624 w 11887966"/>
              <a:gd name="connsiteY8" fmla="*/ 2052135 h 2445522"/>
              <a:gd name="connsiteX9" fmla="*/ 825281 w 11887966"/>
              <a:gd name="connsiteY9" fmla="*/ 2020796 h 2445522"/>
              <a:gd name="connsiteX10" fmla="*/ 888654 w 11887966"/>
              <a:gd name="connsiteY10" fmla="*/ 1990308 h 2445522"/>
              <a:gd name="connsiteX11" fmla="*/ 951747 w 11887966"/>
              <a:gd name="connsiteY11" fmla="*/ 1960663 h 2445522"/>
              <a:gd name="connsiteX12" fmla="*/ 1014563 w 11887966"/>
              <a:gd name="connsiteY12" fmla="*/ 1931850 h 2445522"/>
              <a:gd name="connsiteX13" fmla="*/ 1077105 w 11887966"/>
              <a:gd name="connsiteY13" fmla="*/ 1903860 h 2445522"/>
              <a:gd name="connsiteX14" fmla="*/ 1139378 w 11887966"/>
              <a:gd name="connsiteY14" fmla="*/ 1876682 h 2445522"/>
              <a:gd name="connsiteX15" fmla="*/ 1201384 w 11887966"/>
              <a:gd name="connsiteY15" fmla="*/ 1850307 h 2445522"/>
              <a:gd name="connsiteX16" fmla="*/ 1263127 w 11887966"/>
              <a:gd name="connsiteY16" fmla="*/ 1824725 h 2445522"/>
              <a:gd name="connsiteX17" fmla="*/ 1324610 w 11887966"/>
              <a:gd name="connsiteY17" fmla="*/ 1799927 h 2445522"/>
              <a:gd name="connsiteX18" fmla="*/ 1385836 w 11887966"/>
              <a:gd name="connsiteY18" fmla="*/ 1775903 h 2445522"/>
              <a:gd name="connsiteX19" fmla="*/ 1446810 w 11887966"/>
              <a:gd name="connsiteY19" fmla="*/ 1752642 h 2445522"/>
              <a:gd name="connsiteX20" fmla="*/ 1507535 w 11887966"/>
              <a:gd name="connsiteY20" fmla="*/ 1730136 h 2445522"/>
              <a:gd name="connsiteX21" fmla="*/ 1568013 w 11887966"/>
              <a:gd name="connsiteY21" fmla="*/ 1708374 h 2445522"/>
              <a:gd name="connsiteX22" fmla="*/ 1628249 w 11887966"/>
              <a:gd name="connsiteY22" fmla="*/ 1687348 h 2445522"/>
              <a:gd name="connsiteX23" fmla="*/ 1688245 w 11887966"/>
              <a:gd name="connsiteY23" fmla="*/ 1667046 h 2445522"/>
              <a:gd name="connsiteX24" fmla="*/ 1748006 w 11887966"/>
              <a:gd name="connsiteY24" fmla="*/ 1647459 h 2445522"/>
              <a:gd name="connsiteX25" fmla="*/ 1807535 w 11887966"/>
              <a:gd name="connsiteY25" fmla="*/ 1628578 h 2445522"/>
              <a:gd name="connsiteX26" fmla="*/ 1866835 w 11887966"/>
              <a:gd name="connsiteY26" fmla="*/ 1610392 h 2445522"/>
              <a:gd name="connsiteX27" fmla="*/ 1925909 w 11887966"/>
              <a:gd name="connsiteY27" fmla="*/ 1592893 h 2445522"/>
              <a:gd name="connsiteX28" fmla="*/ 1984761 w 11887966"/>
              <a:gd name="connsiteY28" fmla="*/ 1576070 h 2445522"/>
              <a:gd name="connsiteX29" fmla="*/ 2043395 w 11887966"/>
              <a:gd name="connsiteY29" fmla="*/ 1559913 h 2445522"/>
              <a:gd name="connsiteX30" fmla="*/ 2101813 w 11887966"/>
              <a:gd name="connsiteY30" fmla="*/ 1544413 h 2445522"/>
              <a:gd name="connsiteX31" fmla="*/ 2160020 w 11887966"/>
              <a:gd name="connsiteY31" fmla="*/ 1529560 h 2445522"/>
              <a:gd name="connsiteX32" fmla="*/ 2275813 w 11887966"/>
              <a:gd name="connsiteY32" fmla="*/ 1501756 h 2445522"/>
              <a:gd name="connsiteX33" fmla="*/ 2390799 w 11887966"/>
              <a:gd name="connsiteY33" fmla="*/ 1476424 h 2445522"/>
              <a:gd name="connsiteX34" fmla="*/ 2505007 w 11887966"/>
              <a:gd name="connsiteY34" fmla="*/ 1453484 h 2445522"/>
              <a:gd name="connsiteX35" fmla="*/ 2618464 w 11887966"/>
              <a:gd name="connsiteY35" fmla="*/ 1432859 h 2445522"/>
              <a:gd name="connsiteX36" fmla="*/ 2731198 w 11887966"/>
              <a:gd name="connsiteY36" fmla="*/ 1414472 h 2445522"/>
              <a:gd name="connsiteX37" fmla="*/ 2843236 w 11887966"/>
              <a:gd name="connsiteY37" fmla="*/ 1398243 h 2445522"/>
              <a:gd name="connsiteX38" fmla="*/ 2954605 w 11887966"/>
              <a:gd name="connsiteY38" fmla="*/ 1384096 h 2445522"/>
              <a:gd name="connsiteX39" fmla="*/ 3016287 w 11887966"/>
              <a:gd name="connsiteY39" fmla="*/ 1377121 h 2445522"/>
              <a:gd name="connsiteX40" fmla="*/ 3120466 w 11887966"/>
              <a:gd name="connsiteY40" fmla="*/ 1366606 h 2445522"/>
              <a:gd name="connsiteX41" fmla="*/ 3230284 w 11887966"/>
              <a:gd name="connsiteY41" fmla="*/ 1357321 h 2445522"/>
              <a:gd name="connsiteX42" fmla="*/ 3339529 w 11887966"/>
              <a:gd name="connsiteY42" fmla="*/ 1349843 h 2445522"/>
              <a:gd name="connsiteX43" fmla="*/ 3448229 w 11887966"/>
              <a:gd name="connsiteY43" fmla="*/ 1344095 h 2445522"/>
              <a:gd name="connsiteX44" fmla="*/ 3556412 w 11887966"/>
              <a:gd name="connsiteY44" fmla="*/ 1340000 h 2445522"/>
              <a:gd name="connsiteX45" fmla="*/ 3664104 w 11887966"/>
              <a:gd name="connsiteY45" fmla="*/ 1337479 h 2445522"/>
              <a:gd name="connsiteX46" fmla="*/ 9649949 w 11887966"/>
              <a:gd name="connsiteY46" fmla="*/ 1336454 h 2445522"/>
              <a:gd name="connsiteX47" fmla="*/ 9696827 w 11887966"/>
              <a:gd name="connsiteY47" fmla="*/ 1322011 h 2445522"/>
              <a:gd name="connsiteX48" fmla="*/ 9758972 w 11887966"/>
              <a:gd name="connsiteY48" fmla="*/ 1302238 h 2445522"/>
              <a:gd name="connsiteX49" fmla="*/ 9821385 w 11887966"/>
              <a:gd name="connsiteY49" fmla="*/ 1281747 h 2445522"/>
              <a:gd name="connsiteX50" fmla="*/ 9884070 w 11887966"/>
              <a:gd name="connsiteY50" fmla="*/ 1260528 h 2445522"/>
              <a:gd name="connsiteX51" fmla="*/ 9947030 w 11887966"/>
              <a:gd name="connsiteY51" fmla="*/ 1238573 h 2445522"/>
              <a:gd name="connsiteX52" fmla="*/ 10010269 w 11887966"/>
              <a:gd name="connsiteY52" fmla="*/ 1215870 h 2445522"/>
              <a:gd name="connsiteX53" fmla="*/ 10073789 w 11887966"/>
              <a:gd name="connsiteY53" fmla="*/ 1192410 h 2445522"/>
              <a:gd name="connsiteX54" fmla="*/ 10137596 w 11887966"/>
              <a:gd name="connsiteY54" fmla="*/ 1168184 h 2445522"/>
              <a:gd name="connsiteX55" fmla="*/ 10201691 w 11887966"/>
              <a:gd name="connsiteY55" fmla="*/ 1143182 h 2445522"/>
              <a:gd name="connsiteX56" fmla="*/ 10266079 w 11887966"/>
              <a:gd name="connsiteY56" fmla="*/ 1117393 h 2445522"/>
              <a:gd name="connsiteX57" fmla="*/ 10330763 w 11887966"/>
              <a:gd name="connsiteY57" fmla="*/ 1090809 h 2445522"/>
              <a:gd name="connsiteX58" fmla="*/ 10395745 w 11887966"/>
              <a:gd name="connsiteY58" fmla="*/ 1063419 h 2445522"/>
              <a:gd name="connsiteX59" fmla="*/ 10826686 w 11887966"/>
              <a:gd name="connsiteY59" fmla="*/ 863985 h 2445522"/>
              <a:gd name="connsiteX60" fmla="*/ 11887966 w 11887966"/>
              <a:gd name="connsiteY60" fmla="*/ 4616 h 2445522"/>
              <a:gd name="connsiteX61" fmla="*/ 10480113 w 11887966"/>
              <a:gd name="connsiteY61" fmla="*/ 0 h 2445522"/>
              <a:gd name="connsiteX0" fmla="*/ 9649949 w 11887966"/>
              <a:gd name="connsiteY0" fmla="*/ 1336454 h 2445522"/>
              <a:gd name="connsiteX1" fmla="*/ 3771334 w 11887966"/>
              <a:gd name="connsiteY1" fmla="*/ 1336454 h 2445522"/>
              <a:gd name="connsiteX2" fmla="*/ 3931370 w 11887966"/>
              <a:gd name="connsiteY2" fmla="*/ 1337551 h 2445522"/>
              <a:gd name="connsiteX3" fmla="*/ 4090520 w 11887966"/>
              <a:gd name="connsiteY3" fmla="*/ 1341576 h 2445522"/>
              <a:gd name="connsiteX4" fmla="*/ 4248875 w 11887966"/>
              <a:gd name="connsiteY4" fmla="*/ 1348265 h 2445522"/>
              <a:gd name="connsiteX5" fmla="*/ 4458940 w 11887966"/>
              <a:gd name="connsiteY5" fmla="*/ 1360874 h 2445522"/>
              <a:gd name="connsiteX6" fmla="*/ 4667976 w 11887966"/>
              <a:gd name="connsiteY6" fmla="*/ 1377128 h 2445522"/>
              <a:gd name="connsiteX7" fmla="*/ 4980083 w 11887966"/>
              <a:gd name="connsiteY7" fmla="*/ 1406979 h 2445522"/>
              <a:gd name="connsiteX8" fmla="*/ 6434286 w 11887966"/>
              <a:gd name="connsiteY8" fmla="*/ 1574291 h 2445522"/>
              <a:gd name="connsiteX9" fmla="*/ 6591836 w 11887966"/>
              <a:gd name="connsiteY9" fmla="*/ 1589363 h 2445522"/>
              <a:gd name="connsiteX10" fmla="*/ 6855992 w 11887966"/>
              <a:gd name="connsiteY10" fmla="*/ 1610914 h 2445522"/>
              <a:gd name="connsiteX11" fmla="*/ 7068979 w 11887966"/>
              <a:gd name="connsiteY11" fmla="*/ 1624243 h 2445522"/>
              <a:gd name="connsiteX12" fmla="*/ 7229833 w 11887966"/>
              <a:gd name="connsiteY12" fmla="*/ 1631547 h 2445522"/>
              <a:gd name="connsiteX13" fmla="*/ 7391744 w 11887966"/>
              <a:gd name="connsiteY13" fmla="*/ 1636252 h 2445522"/>
              <a:gd name="connsiteX14" fmla="*/ 7554806 w 11887966"/>
              <a:gd name="connsiteY14" fmla="*/ 1638094 h 2445522"/>
              <a:gd name="connsiteX15" fmla="*/ 7719110 w 11887966"/>
              <a:gd name="connsiteY15" fmla="*/ 1636810 h 2445522"/>
              <a:gd name="connsiteX16" fmla="*/ 7829382 w 11887966"/>
              <a:gd name="connsiteY16" fmla="*/ 1634087 h 2445522"/>
              <a:gd name="connsiteX17" fmla="*/ 7940275 w 11887966"/>
              <a:gd name="connsiteY17" fmla="*/ 1629780 h 2445522"/>
              <a:gd name="connsiteX18" fmla="*/ 8051816 w 11887966"/>
              <a:gd name="connsiteY18" fmla="*/ 1623810 h 2445522"/>
              <a:gd name="connsiteX19" fmla="*/ 8164033 w 11887966"/>
              <a:gd name="connsiteY19" fmla="*/ 1616100 h 2445522"/>
              <a:gd name="connsiteX20" fmla="*/ 8276953 w 11887966"/>
              <a:gd name="connsiteY20" fmla="*/ 1606571 h 2445522"/>
              <a:gd name="connsiteX21" fmla="*/ 8390604 w 11887966"/>
              <a:gd name="connsiteY21" fmla="*/ 1595147 h 2445522"/>
              <a:gd name="connsiteX22" fmla="*/ 8505012 w 11887966"/>
              <a:gd name="connsiteY22" fmla="*/ 1581747 h 2445522"/>
              <a:gd name="connsiteX23" fmla="*/ 8562510 w 11887966"/>
              <a:gd name="connsiteY23" fmla="*/ 1574283 h 2445522"/>
              <a:gd name="connsiteX24" fmla="*/ 8678107 w 11887966"/>
              <a:gd name="connsiteY24" fmla="*/ 1557776 h 2445522"/>
              <a:gd name="connsiteX25" fmla="*/ 8794531 w 11887966"/>
              <a:gd name="connsiteY25" fmla="*/ 1539100 h 2445522"/>
              <a:gd name="connsiteX26" fmla="*/ 8911808 w 11887966"/>
              <a:gd name="connsiteY26" fmla="*/ 1518177 h 2445522"/>
              <a:gd name="connsiteX27" fmla="*/ 9029968 w 11887966"/>
              <a:gd name="connsiteY27" fmla="*/ 1494928 h 2445522"/>
              <a:gd name="connsiteX28" fmla="*/ 9149036 w 11887966"/>
              <a:gd name="connsiteY28" fmla="*/ 1469276 h 2445522"/>
              <a:gd name="connsiteX29" fmla="*/ 9269041 w 11887966"/>
              <a:gd name="connsiteY29" fmla="*/ 1441143 h 2445522"/>
              <a:gd name="connsiteX30" fmla="*/ 9390009 w 11887966"/>
              <a:gd name="connsiteY30" fmla="*/ 1410450 h 2445522"/>
              <a:gd name="connsiteX31" fmla="*/ 9511969 w 11887966"/>
              <a:gd name="connsiteY31" fmla="*/ 1377121 h 2445522"/>
              <a:gd name="connsiteX32" fmla="*/ 9580448 w 11887966"/>
              <a:gd name="connsiteY32" fmla="*/ 1357321 h 2445522"/>
              <a:gd name="connsiteX33" fmla="*/ 9634947 w 11887966"/>
              <a:gd name="connsiteY33" fmla="*/ 1341076 h 2445522"/>
              <a:gd name="connsiteX34" fmla="*/ 9649949 w 11887966"/>
              <a:gd name="connsiteY34" fmla="*/ 1336454 h 244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887966" h="2445522">
                <a:moveTo>
                  <a:pt x="10480113" y="0"/>
                </a:moveTo>
                <a:lnTo>
                  <a:pt x="0" y="0"/>
                </a:lnTo>
                <a:lnTo>
                  <a:pt x="0" y="2015879"/>
                </a:lnTo>
                <a:lnTo>
                  <a:pt x="5373" y="2445522"/>
                </a:lnTo>
                <a:lnTo>
                  <a:pt x="504090" y="2186203"/>
                </a:lnTo>
                <a:lnTo>
                  <a:pt x="568917" y="2151360"/>
                </a:lnTo>
                <a:lnTo>
                  <a:pt x="633445" y="2117407"/>
                </a:lnTo>
                <a:lnTo>
                  <a:pt x="697680" y="2084335"/>
                </a:lnTo>
                <a:lnTo>
                  <a:pt x="761624" y="2052135"/>
                </a:lnTo>
                <a:lnTo>
                  <a:pt x="825281" y="2020796"/>
                </a:lnTo>
                <a:lnTo>
                  <a:pt x="888654" y="1990308"/>
                </a:lnTo>
                <a:lnTo>
                  <a:pt x="951747" y="1960663"/>
                </a:lnTo>
                <a:lnTo>
                  <a:pt x="1014563" y="1931850"/>
                </a:lnTo>
                <a:lnTo>
                  <a:pt x="1077105" y="1903860"/>
                </a:lnTo>
                <a:lnTo>
                  <a:pt x="1139378" y="1876682"/>
                </a:lnTo>
                <a:lnTo>
                  <a:pt x="1201384" y="1850307"/>
                </a:lnTo>
                <a:lnTo>
                  <a:pt x="1263127" y="1824725"/>
                </a:lnTo>
                <a:lnTo>
                  <a:pt x="1324610" y="1799927"/>
                </a:lnTo>
                <a:lnTo>
                  <a:pt x="1385836" y="1775903"/>
                </a:lnTo>
                <a:lnTo>
                  <a:pt x="1446810" y="1752642"/>
                </a:lnTo>
                <a:lnTo>
                  <a:pt x="1507535" y="1730136"/>
                </a:lnTo>
                <a:lnTo>
                  <a:pt x="1568013" y="1708374"/>
                </a:lnTo>
                <a:lnTo>
                  <a:pt x="1628249" y="1687348"/>
                </a:lnTo>
                <a:lnTo>
                  <a:pt x="1688245" y="1667046"/>
                </a:lnTo>
                <a:lnTo>
                  <a:pt x="1748006" y="1647459"/>
                </a:lnTo>
                <a:lnTo>
                  <a:pt x="1807535" y="1628578"/>
                </a:lnTo>
                <a:lnTo>
                  <a:pt x="1866835" y="1610392"/>
                </a:lnTo>
                <a:lnTo>
                  <a:pt x="1925909" y="1592893"/>
                </a:lnTo>
                <a:lnTo>
                  <a:pt x="1984761" y="1576070"/>
                </a:lnTo>
                <a:lnTo>
                  <a:pt x="2043395" y="1559913"/>
                </a:lnTo>
                <a:lnTo>
                  <a:pt x="2101813" y="1544413"/>
                </a:lnTo>
                <a:lnTo>
                  <a:pt x="2160020" y="1529560"/>
                </a:lnTo>
                <a:lnTo>
                  <a:pt x="2275813" y="1501756"/>
                </a:lnTo>
                <a:lnTo>
                  <a:pt x="2390799" y="1476424"/>
                </a:lnTo>
                <a:lnTo>
                  <a:pt x="2505007" y="1453484"/>
                </a:lnTo>
                <a:lnTo>
                  <a:pt x="2618464" y="1432859"/>
                </a:lnTo>
                <a:lnTo>
                  <a:pt x="2731198" y="1414472"/>
                </a:lnTo>
                <a:lnTo>
                  <a:pt x="2843236" y="1398243"/>
                </a:lnTo>
                <a:lnTo>
                  <a:pt x="2954605" y="1384096"/>
                </a:lnTo>
                <a:lnTo>
                  <a:pt x="3016287" y="1377121"/>
                </a:lnTo>
                <a:lnTo>
                  <a:pt x="3120466" y="1366606"/>
                </a:lnTo>
                <a:lnTo>
                  <a:pt x="3230284" y="1357321"/>
                </a:lnTo>
                <a:lnTo>
                  <a:pt x="3339529" y="1349843"/>
                </a:lnTo>
                <a:lnTo>
                  <a:pt x="3448229" y="1344095"/>
                </a:lnTo>
                <a:lnTo>
                  <a:pt x="3556412" y="1340000"/>
                </a:lnTo>
                <a:lnTo>
                  <a:pt x="3664104" y="1337479"/>
                </a:lnTo>
                <a:lnTo>
                  <a:pt x="9649949" y="1336454"/>
                </a:lnTo>
                <a:lnTo>
                  <a:pt x="9696827" y="1322011"/>
                </a:lnTo>
                <a:lnTo>
                  <a:pt x="9758972" y="1302238"/>
                </a:lnTo>
                <a:lnTo>
                  <a:pt x="9821385" y="1281747"/>
                </a:lnTo>
                <a:lnTo>
                  <a:pt x="9884070" y="1260528"/>
                </a:lnTo>
                <a:lnTo>
                  <a:pt x="9947030" y="1238573"/>
                </a:lnTo>
                <a:lnTo>
                  <a:pt x="10010269" y="1215870"/>
                </a:lnTo>
                <a:lnTo>
                  <a:pt x="10073789" y="1192410"/>
                </a:lnTo>
                <a:lnTo>
                  <a:pt x="10137596" y="1168184"/>
                </a:lnTo>
                <a:lnTo>
                  <a:pt x="10201691" y="1143182"/>
                </a:lnTo>
                <a:lnTo>
                  <a:pt x="10266079" y="1117393"/>
                </a:lnTo>
                <a:lnTo>
                  <a:pt x="10330763" y="1090809"/>
                </a:lnTo>
                <a:lnTo>
                  <a:pt x="10395745" y="1063419"/>
                </a:lnTo>
                <a:cubicBezTo>
                  <a:pt x="10539392" y="996941"/>
                  <a:pt x="10591438" y="989201"/>
                  <a:pt x="10826686" y="863985"/>
                </a:cubicBezTo>
                <a:cubicBezTo>
                  <a:pt x="11148864" y="669731"/>
                  <a:pt x="11326792" y="596983"/>
                  <a:pt x="11887966" y="4616"/>
                </a:cubicBezTo>
                <a:lnTo>
                  <a:pt x="10480113" y="0"/>
                </a:lnTo>
                <a:close/>
              </a:path>
              <a:path w="11887966" h="2445522">
                <a:moveTo>
                  <a:pt x="9649949" y="1336454"/>
                </a:moveTo>
                <a:lnTo>
                  <a:pt x="3771334" y="1336454"/>
                </a:lnTo>
                <a:lnTo>
                  <a:pt x="3931370" y="1337551"/>
                </a:lnTo>
                <a:lnTo>
                  <a:pt x="4090520" y="1341576"/>
                </a:lnTo>
                <a:lnTo>
                  <a:pt x="4248875" y="1348265"/>
                </a:lnTo>
                <a:lnTo>
                  <a:pt x="4458940" y="1360874"/>
                </a:lnTo>
                <a:lnTo>
                  <a:pt x="4667976" y="1377128"/>
                </a:lnTo>
                <a:lnTo>
                  <a:pt x="4980083" y="1406979"/>
                </a:lnTo>
                <a:lnTo>
                  <a:pt x="6434286" y="1574291"/>
                </a:lnTo>
                <a:lnTo>
                  <a:pt x="6591836" y="1589363"/>
                </a:lnTo>
                <a:lnTo>
                  <a:pt x="6855992" y="1610914"/>
                </a:lnTo>
                <a:lnTo>
                  <a:pt x="7068979" y="1624243"/>
                </a:lnTo>
                <a:lnTo>
                  <a:pt x="7229833" y="1631547"/>
                </a:lnTo>
                <a:lnTo>
                  <a:pt x="7391744" y="1636252"/>
                </a:lnTo>
                <a:lnTo>
                  <a:pt x="7554806" y="1638094"/>
                </a:lnTo>
                <a:lnTo>
                  <a:pt x="7719110" y="1636810"/>
                </a:lnTo>
                <a:lnTo>
                  <a:pt x="7829382" y="1634087"/>
                </a:lnTo>
                <a:lnTo>
                  <a:pt x="7940275" y="1629780"/>
                </a:lnTo>
                <a:lnTo>
                  <a:pt x="8051816" y="1623810"/>
                </a:lnTo>
                <a:lnTo>
                  <a:pt x="8164033" y="1616100"/>
                </a:lnTo>
                <a:lnTo>
                  <a:pt x="8276953" y="1606571"/>
                </a:lnTo>
                <a:lnTo>
                  <a:pt x="8390604" y="1595147"/>
                </a:lnTo>
                <a:lnTo>
                  <a:pt x="8505012" y="1581747"/>
                </a:lnTo>
                <a:lnTo>
                  <a:pt x="8562510" y="1574283"/>
                </a:lnTo>
                <a:lnTo>
                  <a:pt x="8678107" y="1557776"/>
                </a:lnTo>
                <a:lnTo>
                  <a:pt x="8794531" y="1539100"/>
                </a:lnTo>
                <a:lnTo>
                  <a:pt x="8911808" y="1518177"/>
                </a:lnTo>
                <a:lnTo>
                  <a:pt x="9029968" y="1494928"/>
                </a:lnTo>
                <a:lnTo>
                  <a:pt x="9149036" y="1469276"/>
                </a:lnTo>
                <a:lnTo>
                  <a:pt x="9269041" y="1441143"/>
                </a:lnTo>
                <a:lnTo>
                  <a:pt x="9390009" y="1410450"/>
                </a:lnTo>
                <a:lnTo>
                  <a:pt x="9511969" y="1377121"/>
                </a:lnTo>
                <a:lnTo>
                  <a:pt x="9580448" y="1357321"/>
                </a:lnTo>
                <a:lnTo>
                  <a:pt x="9634947" y="1341076"/>
                </a:lnTo>
                <a:lnTo>
                  <a:pt x="9649949" y="1336454"/>
                </a:lnTo>
                <a:close/>
              </a:path>
            </a:pathLst>
          </a:custGeom>
          <a:gradFill>
            <a:gsLst>
              <a:gs pos="0">
                <a:srgbClr val="CEBA99"/>
              </a:gs>
              <a:gs pos="55000">
                <a:srgbClr val="E8DECE"/>
              </a:gs>
              <a:gs pos="100000">
                <a:srgbClr val="CEBA99"/>
              </a:gs>
            </a:gsLst>
            <a:lin ang="0" scaled="0"/>
          </a:grad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32D6B347-CA5D-44AE-9755-2CFB616AEF55}"/>
              </a:ext>
            </a:extLst>
          </p:cNvPr>
          <p:cNvSpPr/>
          <p:nvPr/>
        </p:nvSpPr>
        <p:spPr>
          <a:xfrm>
            <a:off x="1" y="208"/>
            <a:ext cx="4371746" cy="1180229"/>
          </a:xfrm>
          <a:custGeom>
            <a:avLst/>
            <a:gdLst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904729"/>
              <a:gd name="connsiteY0" fmla="*/ 0 h 2231612"/>
              <a:gd name="connsiteX1" fmla="*/ 0 w 11904729"/>
              <a:gd name="connsiteY1" fmla="*/ 0 h 2231612"/>
              <a:gd name="connsiteX2" fmla="*/ 0 w 11904729"/>
              <a:gd name="connsiteY2" fmla="*/ 2231611 h 2231612"/>
              <a:gd name="connsiteX3" fmla="*/ 17250 w 11904729"/>
              <a:gd name="connsiteY3" fmla="*/ 2221947 h 2231612"/>
              <a:gd name="connsiteX4" fmla="*/ 82377 w 11904729"/>
              <a:gd name="connsiteY4" fmla="*/ 2186203 h 2231612"/>
              <a:gd name="connsiteX5" fmla="*/ 147204 w 11904729"/>
              <a:gd name="connsiteY5" fmla="*/ 2151360 h 2231612"/>
              <a:gd name="connsiteX6" fmla="*/ 211732 w 11904729"/>
              <a:gd name="connsiteY6" fmla="*/ 2117407 h 2231612"/>
              <a:gd name="connsiteX7" fmla="*/ 275967 w 11904729"/>
              <a:gd name="connsiteY7" fmla="*/ 2084335 h 2231612"/>
              <a:gd name="connsiteX8" fmla="*/ 339911 w 11904729"/>
              <a:gd name="connsiteY8" fmla="*/ 2052135 h 2231612"/>
              <a:gd name="connsiteX9" fmla="*/ 403568 w 11904729"/>
              <a:gd name="connsiteY9" fmla="*/ 2020796 h 2231612"/>
              <a:gd name="connsiteX10" fmla="*/ 466941 w 11904729"/>
              <a:gd name="connsiteY10" fmla="*/ 1990308 h 2231612"/>
              <a:gd name="connsiteX11" fmla="*/ 530034 w 11904729"/>
              <a:gd name="connsiteY11" fmla="*/ 1960663 h 2231612"/>
              <a:gd name="connsiteX12" fmla="*/ 592850 w 11904729"/>
              <a:gd name="connsiteY12" fmla="*/ 1931850 h 2231612"/>
              <a:gd name="connsiteX13" fmla="*/ 655392 w 11904729"/>
              <a:gd name="connsiteY13" fmla="*/ 1903860 h 2231612"/>
              <a:gd name="connsiteX14" fmla="*/ 717665 w 11904729"/>
              <a:gd name="connsiteY14" fmla="*/ 1876682 h 2231612"/>
              <a:gd name="connsiteX15" fmla="*/ 779671 w 11904729"/>
              <a:gd name="connsiteY15" fmla="*/ 1850307 h 2231612"/>
              <a:gd name="connsiteX16" fmla="*/ 841414 w 11904729"/>
              <a:gd name="connsiteY16" fmla="*/ 1824725 h 2231612"/>
              <a:gd name="connsiteX17" fmla="*/ 902897 w 11904729"/>
              <a:gd name="connsiteY17" fmla="*/ 1799927 h 2231612"/>
              <a:gd name="connsiteX18" fmla="*/ 964123 w 11904729"/>
              <a:gd name="connsiteY18" fmla="*/ 1775903 h 2231612"/>
              <a:gd name="connsiteX19" fmla="*/ 1025097 w 11904729"/>
              <a:gd name="connsiteY19" fmla="*/ 1752642 h 2231612"/>
              <a:gd name="connsiteX20" fmla="*/ 1085822 w 11904729"/>
              <a:gd name="connsiteY20" fmla="*/ 1730136 h 2231612"/>
              <a:gd name="connsiteX21" fmla="*/ 1146300 w 11904729"/>
              <a:gd name="connsiteY21" fmla="*/ 1708374 h 2231612"/>
              <a:gd name="connsiteX22" fmla="*/ 1206536 w 11904729"/>
              <a:gd name="connsiteY22" fmla="*/ 1687348 h 2231612"/>
              <a:gd name="connsiteX23" fmla="*/ 1266532 w 11904729"/>
              <a:gd name="connsiteY23" fmla="*/ 1667046 h 2231612"/>
              <a:gd name="connsiteX24" fmla="*/ 1326293 w 11904729"/>
              <a:gd name="connsiteY24" fmla="*/ 1647459 h 2231612"/>
              <a:gd name="connsiteX25" fmla="*/ 1385822 w 11904729"/>
              <a:gd name="connsiteY25" fmla="*/ 1628578 h 2231612"/>
              <a:gd name="connsiteX26" fmla="*/ 1445122 w 11904729"/>
              <a:gd name="connsiteY26" fmla="*/ 1610392 h 2231612"/>
              <a:gd name="connsiteX27" fmla="*/ 1504196 w 11904729"/>
              <a:gd name="connsiteY27" fmla="*/ 1592893 h 2231612"/>
              <a:gd name="connsiteX28" fmla="*/ 1563048 w 11904729"/>
              <a:gd name="connsiteY28" fmla="*/ 1576070 h 2231612"/>
              <a:gd name="connsiteX29" fmla="*/ 1621682 w 11904729"/>
              <a:gd name="connsiteY29" fmla="*/ 1559913 h 2231612"/>
              <a:gd name="connsiteX30" fmla="*/ 1680100 w 11904729"/>
              <a:gd name="connsiteY30" fmla="*/ 1544413 h 2231612"/>
              <a:gd name="connsiteX31" fmla="*/ 1738307 w 11904729"/>
              <a:gd name="connsiteY31" fmla="*/ 1529560 h 2231612"/>
              <a:gd name="connsiteX32" fmla="*/ 1854100 w 11904729"/>
              <a:gd name="connsiteY32" fmla="*/ 1501756 h 2231612"/>
              <a:gd name="connsiteX33" fmla="*/ 1969086 w 11904729"/>
              <a:gd name="connsiteY33" fmla="*/ 1476424 h 2231612"/>
              <a:gd name="connsiteX34" fmla="*/ 2083294 w 11904729"/>
              <a:gd name="connsiteY34" fmla="*/ 1453484 h 2231612"/>
              <a:gd name="connsiteX35" fmla="*/ 2196751 w 11904729"/>
              <a:gd name="connsiteY35" fmla="*/ 1432859 h 2231612"/>
              <a:gd name="connsiteX36" fmla="*/ 2309485 w 11904729"/>
              <a:gd name="connsiteY36" fmla="*/ 1414472 h 2231612"/>
              <a:gd name="connsiteX37" fmla="*/ 2421523 w 11904729"/>
              <a:gd name="connsiteY37" fmla="*/ 1398243 h 2231612"/>
              <a:gd name="connsiteX38" fmla="*/ 2532892 w 11904729"/>
              <a:gd name="connsiteY38" fmla="*/ 1384096 h 2231612"/>
              <a:gd name="connsiteX39" fmla="*/ 2594574 w 11904729"/>
              <a:gd name="connsiteY39" fmla="*/ 1377121 h 2231612"/>
              <a:gd name="connsiteX40" fmla="*/ 2698753 w 11904729"/>
              <a:gd name="connsiteY40" fmla="*/ 1366606 h 2231612"/>
              <a:gd name="connsiteX41" fmla="*/ 2808571 w 11904729"/>
              <a:gd name="connsiteY41" fmla="*/ 1357321 h 2231612"/>
              <a:gd name="connsiteX42" fmla="*/ 2917816 w 11904729"/>
              <a:gd name="connsiteY42" fmla="*/ 1349843 h 2231612"/>
              <a:gd name="connsiteX43" fmla="*/ 3026516 w 11904729"/>
              <a:gd name="connsiteY43" fmla="*/ 1344095 h 2231612"/>
              <a:gd name="connsiteX44" fmla="*/ 3134699 w 11904729"/>
              <a:gd name="connsiteY44" fmla="*/ 1340000 h 2231612"/>
              <a:gd name="connsiteX45" fmla="*/ 3242391 w 11904729"/>
              <a:gd name="connsiteY45" fmla="*/ 1337479 h 2231612"/>
              <a:gd name="connsiteX46" fmla="*/ 9228236 w 11904729"/>
              <a:gd name="connsiteY46" fmla="*/ 1336454 h 2231612"/>
              <a:gd name="connsiteX47" fmla="*/ 9275114 w 11904729"/>
              <a:gd name="connsiteY47" fmla="*/ 1322011 h 2231612"/>
              <a:gd name="connsiteX48" fmla="*/ 9337259 w 11904729"/>
              <a:gd name="connsiteY48" fmla="*/ 1302238 h 2231612"/>
              <a:gd name="connsiteX49" fmla="*/ 9399672 w 11904729"/>
              <a:gd name="connsiteY49" fmla="*/ 1281747 h 2231612"/>
              <a:gd name="connsiteX50" fmla="*/ 9462357 w 11904729"/>
              <a:gd name="connsiteY50" fmla="*/ 1260528 h 2231612"/>
              <a:gd name="connsiteX51" fmla="*/ 9525317 w 11904729"/>
              <a:gd name="connsiteY51" fmla="*/ 1238573 h 2231612"/>
              <a:gd name="connsiteX52" fmla="*/ 9588556 w 11904729"/>
              <a:gd name="connsiteY52" fmla="*/ 1215870 h 2231612"/>
              <a:gd name="connsiteX53" fmla="*/ 9652076 w 11904729"/>
              <a:gd name="connsiteY53" fmla="*/ 1192410 h 2231612"/>
              <a:gd name="connsiteX54" fmla="*/ 9715883 w 11904729"/>
              <a:gd name="connsiteY54" fmla="*/ 1168184 h 2231612"/>
              <a:gd name="connsiteX55" fmla="*/ 9779978 w 11904729"/>
              <a:gd name="connsiteY55" fmla="*/ 1143182 h 2231612"/>
              <a:gd name="connsiteX56" fmla="*/ 9844366 w 11904729"/>
              <a:gd name="connsiteY56" fmla="*/ 1117393 h 2231612"/>
              <a:gd name="connsiteX57" fmla="*/ 9909050 w 11904729"/>
              <a:gd name="connsiteY57" fmla="*/ 1090809 h 2231612"/>
              <a:gd name="connsiteX58" fmla="*/ 9974032 w 11904729"/>
              <a:gd name="connsiteY58" fmla="*/ 1063419 h 2231612"/>
              <a:gd name="connsiteX59" fmla="*/ 10228583 w 11904729"/>
              <a:gd name="connsiteY59" fmla="*/ 950372 h 2231612"/>
              <a:gd name="connsiteX60" fmla="*/ 11904729 w 11904729"/>
              <a:gd name="connsiteY60" fmla="*/ 67981 h 2231612"/>
              <a:gd name="connsiteX61" fmla="*/ 10058400 w 11904729"/>
              <a:gd name="connsiteY61" fmla="*/ 0 h 2231612"/>
              <a:gd name="connsiteX0" fmla="*/ 9228236 w 11904729"/>
              <a:gd name="connsiteY0" fmla="*/ 1336454 h 2231612"/>
              <a:gd name="connsiteX1" fmla="*/ 3349621 w 11904729"/>
              <a:gd name="connsiteY1" fmla="*/ 1336454 h 2231612"/>
              <a:gd name="connsiteX2" fmla="*/ 3509657 w 11904729"/>
              <a:gd name="connsiteY2" fmla="*/ 1337551 h 2231612"/>
              <a:gd name="connsiteX3" fmla="*/ 3668807 w 11904729"/>
              <a:gd name="connsiteY3" fmla="*/ 1341576 h 2231612"/>
              <a:gd name="connsiteX4" fmla="*/ 3827162 w 11904729"/>
              <a:gd name="connsiteY4" fmla="*/ 1348265 h 2231612"/>
              <a:gd name="connsiteX5" fmla="*/ 4037227 w 11904729"/>
              <a:gd name="connsiteY5" fmla="*/ 1360874 h 2231612"/>
              <a:gd name="connsiteX6" fmla="*/ 4246263 w 11904729"/>
              <a:gd name="connsiteY6" fmla="*/ 1377128 h 2231612"/>
              <a:gd name="connsiteX7" fmla="*/ 4558370 w 11904729"/>
              <a:gd name="connsiteY7" fmla="*/ 1406979 h 2231612"/>
              <a:gd name="connsiteX8" fmla="*/ 6012573 w 11904729"/>
              <a:gd name="connsiteY8" fmla="*/ 1574291 h 2231612"/>
              <a:gd name="connsiteX9" fmla="*/ 6170123 w 11904729"/>
              <a:gd name="connsiteY9" fmla="*/ 1589363 h 2231612"/>
              <a:gd name="connsiteX10" fmla="*/ 6434279 w 11904729"/>
              <a:gd name="connsiteY10" fmla="*/ 1610914 h 2231612"/>
              <a:gd name="connsiteX11" fmla="*/ 6647266 w 11904729"/>
              <a:gd name="connsiteY11" fmla="*/ 1624243 h 2231612"/>
              <a:gd name="connsiteX12" fmla="*/ 6808120 w 11904729"/>
              <a:gd name="connsiteY12" fmla="*/ 1631547 h 2231612"/>
              <a:gd name="connsiteX13" fmla="*/ 6970031 w 11904729"/>
              <a:gd name="connsiteY13" fmla="*/ 1636252 h 2231612"/>
              <a:gd name="connsiteX14" fmla="*/ 7133093 w 11904729"/>
              <a:gd name="connsiteY14" fmla="*/ 1638094 h 2231612"/>
              <a:gd name="connsiteX15" fmla="*/ 7297397 w 11904729"/>
              <a:gd name="connsiteY15" fmla="*/ 1636810 h 2231612"/>
              <a:gd name="connsiteX16" fmla="*/ 7407669 w 11904729"/>
              <a:gd name="connsiteY16" fmla="*/ 1634087 h 2231612"/>
              <a:gd name="connsiteX17" fmla="*/ 7518562 w 11904729"/>
              <a:gd name="connsiteY17" fmla="*/ 1629780 h 2231612"/>
              <a:gd name="connsiteX18" fmla="*/ 7630103 w 11904729"/>
              <a:gd name="connsiteY18" fmla="*/ 1623810 h 2231612"/>
              <a:gd name="connsiteX19" fmla="*/ 7742320 w 11904729"/>
              <a:gd name="connsiteY19" fmla="*/ 1616100 h 2231612"/>
              <a:gd name="connsiteX20" fmla="*/ 7855240 w 11904729"/>
              <a:gd name="connsiteY20" fmla="*/ 1606571 h 2231612"/>
              <a:gd name="connsiteX21" fmla="*/ 7968891 w 11904729"/>
              <a:gd name="connsiteY21" fmla="*/ 1595147 h 2231612"/>
              <a:gd name="connsiteX22" fmla="*/ 8083299 w 11904729"/>
              <a:gd name="connsiteY22" fmla="*/ 1581747 h 2231612"/>
              <a:gd name="connsiteX23" fmla="*/ 8140797 w 11904729"/>
              <a:gd name="connsiteY23" fmla="*/ 1574283 h 2231612"/>
              <a:gd name="connsiteX24" fmla="*/ 8256394 w 11904729"/>
              <a:gd name="connsiteY24" fmla="*/ 1557776 h 2231612"/>
              <a:gd name="connsiteX25" fmla="*/ 8372818 w 11904729"/>
              <a:gd name="connsiteY25" fmla="*/ 1539100 h 2231612"/>
              <a:gd name="connsiteX26" fmla="*/ 8490095 w 11904729"/>
              <a:gd name="connsiteY26" fmla="*/ 1518177 h 2231612"/>
              <a:gd name="connsiteX27" fmla="*/ 8608255 w 11904729"/>
              <a:gd name="connsiteY27" fmla="*/ 1494928 h 2231612"/>
              <a:gd name="connsiteX28" fmla="*/ 8727323 w 11904729"/>
              <a:gd name="connsiteY28" fmla="*/ 1469276 h 2231612"/>
              <a:gd name="connsiteX29" fmla="*/ 8847328 w 11904729"/>
              <a:gd name="connsiteY29" fmla="*/ 1441143 h 2231612"/>
              <a:gd name="connsiteX30" fmla="*/ 8968296 w 11904729"/>
              <a:gd name="connsiteY30" fmla="*/ 1410450 h 2231612"/>
              <a:gd name="connsiteX31" fmla="*/ 9090256 w 11904729"/>
              <a:gd name="connsiteY31" fmla="*/ 1377121 h 2231612"/>
              <a:gd name="connsiteX32" fmla="*/ 9158735 w 11904729"/>
              <a:gd name="connsiteY32" fmla="*/ 1357321 h 2231612"/>
              <a:gd name="connsiteX33" fmla="*/ 9213234 w 11904729"/>
              <a:gd name="connsiteY33" fmla="*/ 1341076 h 2231612"/>
              <a:gd name="connsiteX34" fmla="*/ 9228236 w 11904729"/>
              <a:gd name="connsiteY34" fmla="*/ 1336454 h 2231612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228583 w 11599492"/>
              <a:gd name="connsiteY59" fmla="*/ 984914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446610 w 11599492"/>
              <a:gd name="connsiteY59" fmla="*/ 950738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446610 w 11599492"/>
              <a:gd name="connsiteY59" fmla="*/ 898527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46610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46610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466253" h="2231612">
                <a:moveTo>
                  <a:pt x="10058400" y="0"/>
                </a:moveTo>
                <a:lnTo>
                  <a:pt x="0" y="0"/>
                </a:lnTo>
                <a:lnTo>
                  <a:pt x="0" y="2231611"/>
                </a:lnTo>
                <a:lnTo>
                  <a:pt x="17250" y="2221947"/>
                </a:lnTo>
                <a:lnTo>
                  <a:pt x="82377" y="2186203"/>
                </a:lnTo>
                <a:lnTo>
                  <a:pt x="147204" y="2151360"/>
                </a:lnTo>
                <a:lnTo>
                  <a:pt x="211732" y="2117407"/>
                </a:lnTo>
                <a:lnTo>
                  <a:pt x="275967" y="2084335"/>
                </a:lnTo>
                <a:lnTo>
                  <a:pt x="339911" y="2052135"/>
                </a:lnTo>
                <a:lnTo>
                  <a:pt x="403568" y="2020796"/>
                </a:lnTo>
                <a:lnTo>
                  <a:pt x="466941" y="1990308"/>
                </a:lnTo>
                <a:lnTo>
                  <a:pt x="530034" y="1960663"/>
                </a:lnTo>
                <a:lnTo>
                  <a:pt x="592850" y="1931850"/>
                </a:lnTo>
                <a:lnTo>
                  <a:pt x="655392" y="1903860"/>
                </a:lnTo>
                <a:lnTo>
                  <a:pt x="717665" y="1876682"/>
                </a:lnTo>
                <a:lnTo>
                  <a:pt x="779671" y="1850307"/>
                </a:lnTo>
                <a:lnTo>
                  <a:pt x="841414" y="1824725"/>
                </a:lnTo>
                <a:lnTo>
                  <a:pt x="902897" y="1799927"/>
                </a:lnTo>
                <a:lnTo>
                  <a:pt x="964123" y="1775903"/>
                </a:lnTo>
                <a:lnTo>
                  <a:pt x="1025097" y="1752642"/>
                </a:lnTo>
                <a:lnTo>
                  <a:pt x="1085822" y="1730136"/>
                </a:lnTo>
                <a:lnTo>
                  <a:pt x="1146300" y="1708374"/>
                </a:lnTo>
                <a:lnTo>
                  <a:pt x="1206536" y="1687348"/>
                </a:lnTo>
                <a:lnTo>
                  <a:pt x="1266532" y="1667046"/>
                </a:lnTo>
                <a:lnTo>
                  <a:pt x="1326293" y="1647459"/>
                </a:lnTo>
                <a:lnTo>
                  <a:pt x="1385822" y="1628578"/>
                </a:lnTo>
                <a:lnTo>
                  <a:pt x="1445122" y="1610392"/>
                </a:lnTo>
                <a:lnTo>
                  <a:pt x="1504196" y="1592893"/>
                </a:lnTo>
                <a:lnTo>
                  <a:pt x="1563048" y="1576070"/>
                </a:lnTo>
                <a:lnTo>
                  <a:pt x="1621682" y="1559913"/>
                </a:lnTo>
                <a:lnTo>
                  <a:pt x="1680100" y="1544413"/>
                </a:lnTo>
                <a:lnTo>
                  <a:pt x="1738307" y="1529560"/>
                </a:lnTo>
                <a:lnTo>
                  <a:pt x="1854100" y="1501756"/>
                </a:lnTo>
                <a:lnTo>
                  <a:pt x="1969086" y="1476424"/>
                </a:lnTo>
                <a:lnTo>
                  <a:pt x="2083294" y="1453484"/>
                </a:lnTo>
                <a:lnTo>
                  <a:pt x="2196751" y="1432859"/>
                </a:lnTo>
                <a:lnTo>
                  <a:pt x="2309485" y="1414472"/>
                </a:lnTo>
                <a:lnTo>
                  <a:pt x="2421523" y="1398243"/>
                </a:lnTo>
                <a:lnTo>
                  <a:pt x="2532892" y="1384096"/>
                </a:lnTo>
                <a:lnTo>
                  <a:pt x="2594574" y="1377121"/>
                </a:lnTo>
                <a:lnTo>
                  <a:pt x="2698753" y="1366606"/>
                </a:lnTo>
                <a:lnTo>
                  <a:pt x="2808571" y="1357321"/>
                </a:lnTo>
                <a:lnTo>
                  <a:pt x="2917816" y="1349843"/>
                </a:lnTo>
                <a:lnTo>
                  <a:pt x="3026516" y="1344095"/>
                </a:lnTo>
                <a:lnTo>
                  <a:pt x="3134699" y="1340000"/>
                </a:lnTo>
                <a:lnTo>
                  <a:pt x="3242391" y="1337479"/>
                </a:lnTo>
                <a:lnTo>
                  <a:pt x="9228236" y="1336454"/>
                </a:lnTo>
                <a:lnTo>
                  <a:pt x="9275114" y="1322011"/>
                </a:lnTo>
                <a:lnTo>
                  <a:pt x="9337259" y="1302238"/>
                </a:lnTo>
                <a:lnTo>
                  <a:pt x="9399672" y="1281747"/>
                </a:lnTo>
                <a:lnTo>
                  <a:pt x="9462357" y="1260528"/>
                </a:lnTo>
                <a:lnTo>
                  <a:pt x="9525317" y="1238573"/>
                </a:lnTo>
                <a:lnTo>
                  <a:pt x="9588556" y="1215870"/>
                </a:lnTo>
                <a:lnTo>
                  <a:pt x="9652076" y="1192410"/>
                </a:lnTo>
                <a:lnTo>
                  <a:pt x="9715883" y="1168184"/>
                </a:lnTo>
                <a:lnTo>
                  <a:pt x="9779978" y="1143182"/>
                </a:lnTo>
                <a:lnTo>
                  <a:pt x="9844366" y="1117393"/>
                </a:lnTo>
                <a:lnTo>
                  <a:pt x="9909050" y="1090809"/>
                </a:lnTo>
                <a:lnTo>
                  <a:pt x="9974032" y="1063419"/>
                </a:lnTo>
                <a:cubicBezTo>
                  <a:pt x="10117679" y="996941"/>
                  <a:pt x="10169725" y="989201"/>
                  <a:pt x="10404973" y="863985"/>
                </a:cubicBezTo>
                <a:cubicBezTo>
                  <a:pt x="10727151" y="669731"/>
                  <a:pt x="10905079" y="596983"/>
                  <a:pt x="11466253" y="4616"/>
                </a:cubicBezTo>
                <a:lnTo>
                  <a:pt x="10058400" y="0"/>
                </a:lnTo>
                <a:close/>
              </a:path>
              <a:path w="11466253" h="2231612">
                <a:moveTo>
                  <a:pt x="9228236" y="1336454"/>
                </a:moveTo>
                <a:lnTo>
                  <a:pt x="3349621" y="1336454"/>
                </a:lnTo>
                <a:lnTo>
                  <a:pt x="3509657" y="1337551"/>
                </a:lnTo>
                <a:lnTo>
                  <a:pt x="3668807" y="1341576"/>
                </a:lnTo>
                <a:lnTo>
                  <a:pt x="3827162" y="1348265"/>
                </a:lnTo>
                <a:lnTo>
                  <a:pt x="4037227" y="1360874"/>
                </a:lnTo>
                <a:lnTo>
                  <a:pt x="4246263" y="1377128"/>
                </a:lnTo>
                <a:lnTo>
                  <a:pt x="4558370" y="1406979"/>
                </a:lnTo>
                <a:lnTo>
                  <a:pt x="6012573" y="1574291"/>
                </a:lnTo>
                <a:lnTo>
                  <a:pt x="6170123" y="1589363"/>
                </a:lnTo>
                <a:lnTo>
                  <a:pt x="6434279" y="1610914"/>
                </a:lnTo>
                <a:lnTo>
                  <a:pt x="6647266" y="1624243"/>
                </a:lnTo>
                <a:lnTo>
                  <a:pt x="6808120" y="1631547"/>
                </a:lnTo>
                <a:lnTo>
                  <a:pt x="6970031" y="1636252"/>
                </a:lnTo>
                <a:lnTo>
                  <a:pt x="7133093" y="1638094"/>
                </a:lnTo>
                <a:lnTo>
                  <a:pt x="7297397" y="1636810"/>
                </a:lnTo>
                <a:lnTo>
                  <a:pt x="7407669" y="1634087"/>
                </a:lnTo>
                <a:lnTo>
                  <a:pt x="7518562" y="1629780"/>
                </a:lnTo>
                <a:lnTo>
                  <a:pt x="7630103" y="1623810"/>
                </a:lnTo>
                <a:lnTo>
                  <a:pt x="7742320" y="1616100"/>
                </a:lnTo>
                <a:lnTo>
                  <a:pt x="7855240" y="1606571"/>
                </a:lnTo>
                <a:lnTo>
                  <a:pt x="7968891" y="1595147"/>
                </a:lnTo>
                <a:lnTo>
                  <a:pt x="8083299" y="1581747"/>
                </a:lnTo>
                <a:lnTo>
                  <a:pt x="8140797" y="1574283"/>
                </a:lnTo>
                <a:lnTo>
                  <a:pt x="8256394" y="1557776"/>
                </a:lnTo>
                <a:lnTo>
                  <a:pt x="8372818" y="1539100"/>
                </a:lnTo>
                <a:lnTo>
                  <a:pt x="8490095" y="1518177"/>
                </a:lnTo>
                <a:lnTo>
                  <a:pt x="8608255" y="1494928"/>
                </a:lnTo>
                <a:lnTo>
                  <a:pt x="8727323" y="1469276"/>
                </a:lnTo>
                <a:lnTo>
                  <a:pt x="8847328" y="1441143"/>
                </a:lnTo>
                <a:lnTo>
                  <a:pt x="8968296" y="1410450"/>
                </a:lnTo>
                <a:lnTo>
                  <a:pt x="9090256" y="1377121"/>
                </a:lnTo>
                <a:lnTo>
                  <a:pt x="9158735" y="1357321"/>
                </a:lnTo>
                <a:lnTo>
                  <a:pt x="9213234" y="1341076"/>
                </a:lnTo>
                <a:lnTo>
                  <a:pt x="9228236" y="1336454"/>
                </a:lnTo>
                <a:close/>
              </a:path>
            </a:pathLst>
          </a:custGeom>
          <a:solidFill>
            <a:srgbClr val="285D55"/>
          </a:solid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CC2531D8-E5DF-4AE9-B466-3DB0A0663D60}"/>
              </a:ext>
            </a:extLst>
          </p:cNvPr>
          <p:cNvSpPr/>
          <p:nvPr/>
        </p:nvSpPr>
        <p:spPr>
          <a:xfrm>
            <a:off x="316527" y="88386"/>
            <a:ext cx="524438" cy="529217"/>
          </a:xfrm>
          <a:prstGeom prst="rect">
            <a:avLst/>
          </a:prstGeom>
          <a:blipFill>
            <a:blip r:embed="rId1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943E3768-6A6B-40D6-97CA-A46FF94735EF}"/>
              </a:ext>
            </a:extLst>
          </p:cNvPr>
          <p:cNvSpPr/>
          <p:nvPr/>
        </p:nvSpPr>
        <p:spPr>
          <a:xfrm>
            <a:off x="1062619" y="180508"/>
            <a:ext cx="1205013" cy="368842"/>
          </a:xfrm>
          <a:prstGeom prst="rect">
            <a:avLst/>
          </a:prstGeom>
          <a:blipFill>
            <a:blip r:embed="rId1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E9DC50B9-DF3B-49EE-8D6F-8A0BDC0AC063}"/>
              </a:ext>
            </a:extLst>
          </p:cNvPr>
          <p:cNvSpPr/>
          <p:nvPr/>
        </p:nvSpPr>
        <p:spPr>
          <a:xfrm>
            <a:off x="2749450" y="171008"/>
            <a:ext cx="313568" cy="392713"/>
          </a:xfrm>
          <a:prstGeom prst="rect">
            <a:avLst/>
          </a:prstGeom>
          <a:blipFill>
            <a:blip r:embed="rId1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1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859D47C5-F7AD-427E-96E2-D6DC3F361F4B}"/>
              </a:ext>
            </a:extLst>
          </p:cNvPr>
          <p:cNvCxnSpPr/>
          <p:nvPr/>
        </p:nvCxnSpPr>
        <p:spPr>
          <a:xfrm flipH="1" flipV="1">
            <a:off x="2504496" y="180539"/>
            <a:ext cx="3810" cy="36884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01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75" r:id="rId8"/>
    <p:sldLayoutId id="214748367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6215DAE-1974-4793-B494-7495709A5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5FAF6FC-CA5E-4C6B-9518-B2D00D559BEF}" type="datetime1">
              <a:rPr lang="es-MX">
                <a:solidFill>
                  <a:prstClr val="black"/>
                </a:solidFill>
              </a:rPr>
              <a:pPr defTabSz="457200"/>
              <a:t>07/09/2020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A9206D9-7F75-4B01-9AD5-343B6B751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43CB4C0-269D-4C3E-826D-307B3AEA0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C0F0E9AB-ED58-4E3F-82E5-5EBC84041820}" type="slidenum">
              <a:rPr lang="es-MX">
                <a:solidFill>
                  <a:prstClr val="black"/>
                </a:solidFill>
              </a:rPr>
              <a:pPr defTabSz="457200"/>
              <a:t>‹Nº›</a:t>
            </a:fld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C5E6E9B6-F945-4C8C-8443-C83711B7B47A}"/>
              </a:ext>
            </a:extLst>
          </p:cNvPr>
          <p:cNvSpPr/>
          <p:nvPr/>
        </p:nvSpPr>
        <p:spPr>
          <a:xfrm>
            <a:off x="-1450" y="3093658"/>
            <a:ext cx="4573450" cy="3764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xmlns="" id="{4494FAA7-CFF4-4FD0-B6BC-1675138A6BCD}"/>
              </a:ext>
            </a:extLst>
          </p:cNvPr>
          <p:cNvSpPr/>
          <p:nvPr/>
        </p:nvSpPr>
        <p:spPr>
          <a:xfrm>
            <a:off x="-2809" y="184"/>
            <a:ext cx="4666257" cy="1484661"/>
          </a:xfrm>
          <a:custGeom>
            <a:avLst/>
            <a:gdLst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904729"/>
              <a:gd name="connsiteY0" fmla="*/ 0 h 2231612"/>
              <a:gd name="connsiteX1" fmla="*/ 0 w 11904729"/>
              <a:gd name="connsiteY1" fmla="*/ 0 h 2231612"/>
              <a:gd name="connsiteX2" fmla="*/ 0 w 11904729"/>
              <a:gd name="connsiteY2" fmla="*/ 2231611 h 2231612"/>
              <a:gd name="connsiteX3" fmla="*/ 17250 w 11904729"/>
              <a:gd name="connsiteY3" fmla="*/ 2221947 h 2231612"/>
              <a:gd name="connsiteX4" fmla="*/ 82377 w 11904729"/>
              <a:gd name="connsiteY4" fmla="*/ 2186203 h 2231612"/>
              <a:gd name="connsiteX5" fmla="*/ 147204 w 11904729"/>
              <a:gd name="connsiteY5" fmla="*/ 2151360 h 2231612"/>
              <a:gd name="connsiteX6" fmla="*/ 211732 w 11904729"/>
              <a:gd name="connsiteY6" fmla="*/ 2117407 h 2231612"/>
              <a:gd name="connsiteX7" fmla="*/ 275967 w 11904729"/>
              <a:gd name="connsiteY7" fmla="*/ 2084335 h 2231612"/>
              <a:gd name="connsiteX8" fmla="*/ 339911 w 11904729"/>
              <a:gd name="connsiteY8" fmla="*/ 2052135 h 2231612"/>
              <a:gd name="connsiteX9" fmla="*/ 403568 w 11904729"/>
              <a:gd name="connsiteY9" fmla="*/ 2020796 h 2231612"/>
              <a:gd name="connsiteX10" fmla="*/ 466941 w 11904729"/>
              <a:gd name="connsiteY10" fmla="*/ 1990308 h 2231612"/>
              <a:gd name="connsiteX11" fmla="*/ 530034 w 11904729"/>
              <a:gd name="connsiteY11" fmla="*/ 1960663 h 2231612"/>
              <a:gd name="connsiteX12" fmla="*/ 592850 w 11904729"/>
              <a:gd name="connsiteY12" fmla="*/ 1931850 h 2231612"/>
              <a:gd name="connsiteX13" fmla="*/ 655392 w 11904729"/>
              <a:gd name="connsiteY13" fmla="*/ 1903860 h 2231612"/>
              <a:gd name="connsiteX14" fmla="*/ 717665 w 11904729"/>
              <a:gd name="connsiteY14" fmla="*/ 1876682 h 2231612"/>
              <a:gd name="connsiteX15" fmla="*/ 779671 w 11904729"/>
              <a:gd name="connsiteY15" fmla="*/ 1850307 h 2231612"/>
              <a:gd name="connsiteX16" fmla="*/ 841414 w 11904729"/>
              <a:gd name="connsiteY16" fmla="*/ 1824725 h 2231612"/>
              <a:gd name="connsiteX17" fmla="*/ 902897 w 11904729"/>
              <a:gd name="connsiteY17" fmla="*/ 1799927 h 2231612"/>
              <a:gd name="connsiteX18" fmla="*/ 964123 w 11904729"/>
              <a:gd name="connsiteY18" fmla="*/ 1775903 h 2231612"/>
              <a:gd name="connsiteX19" fmla="*/ 1025097 w 11904729"/>
              <a:gd name="connsiteY19" fmla="*/ 1752642 h 2231612"/>
              <a:gd name="connsiteX20" fmla="*/ 1085822 w 11904729"/>
              <a:gd name="connsiteY20" fmla="*/ 1730136 h 2231612"/>
              <a:gd name="connsiteX21" fmla="*/ 1146300 w 11904729"/>
              <a:gd name="connsiteY21" fmla="*/ 1708374 h 2231612"/>
              <a:gd name="connsiteX22" fmla="*/ 1206536 w 11904729"/>
              <a:gd name="connsiteY22" fmla="*/ 1687348 h 2231612"/>
              <a:gd name="connsiteX23" fmla="*/ 1266532 w 11904729"/>
              <a:gd name="connsiteY23" fmla="*/ 1667046 h 2231612"/>
              <a:gd name="connsiteX24" fmla="*/ 1326293 w 11904729"/>
              <a:gd name="connsiteY24" fmla="*/ 1647459 h 2231612"/>
              <a:gd name="connsiteX25" fmla="*/ 1385822 w 11904729"/>
              <a:gd name="connsiteY25" fmla="*/ 1628578 h 2231612"/>
              <a:gd name="connsiteX26" fmla="*/ 1445122 w 11904729"/>
              <a:gd name="connsiteY26" fmla="*/ 1610392 h 2231612"/>
              <a:gd name="connsiteX27" fmla="*/ 1504196 w 11904729"/>
              <a:gd name="connsiteY27" fmla="*/ 1592893 h 2231612"/>
              <a:gd name="connsiteX28" fmla="*/ 1563048 w 11904729"/>
              <a:gd name="connsiteY28" fmla="*/ 1576070 h 2231612"/>
              <a:gd name="connsiteX29" fmla="*/ 1621682 w 11904729"/>
              <a:gd name="connsiteY29" fmla="*/ 1559913 h 2231612"/>
              <a:gd name="connsiteX30" fmla="*/ 1680100 w 11904729"/>
              <a:gd name="connsiteY30" fmla="*/ 1544413 h 2231612"/>
              <a:gd name="connsiteX31" fmla="*/ 1738307 w 11904729"/>
              <a:gd name="connsiteY31" fmla="*/ 1529560 h 2231612"/>
              <a:gd name="connsiteX32" fmla="*/ 1854100 w 11904729"/>
              <a:gd name="connsiteY32" fmla="*/ 1501756 h 2231612"/>
              <a:gd name="connsiteX33" fmla="*/ 1969086 w 11904729"/>
              <a:gd name="connsiteY33" fmla="*/ 1476424 h 2231612"/>
              <a:gd name="connsiteX34" fmla="*/ 2083294 w 11904729"/>
              <a:gd name="connsiteY34" fmla="*/ 1453484 h 2231612"/>
              <a:gd name="connsiteX35" fmla="*/ 2196751 w 11904729"/>
              <a:gd name="connsiteY35" fmla="*/ 1432859 h 2231612"/>
              <a:gd name="connsiteX36" fmla="*/ 2309485 w 11904729"/>
              <a:gd name="connsiteY36" fmla="*/ 1414472 h 2231612"/>
              <a:gd name="connsiteX37" fmla="*/ 2421523 w 11904729"/>
              <a:gd name="connsiteY37" fmla="*/ 1398243 h 2231612"/>
              <a:gd name="connsiteX38" fmla="*/ 2532892 w 11904729"/>
              <a:gd name="connsiteY38" fmla="*/ 1384096 h 2231612"/>
              <a:gd name="connsiteX39" fmla="*/ 2594574 w 11904729"/>
              <a:gd name="connsiteY39" fmla="*/ 1377121 h 2231612"/>
              <a:gd name="connsiteX40" fmla="*/ 2698753 w 11904729"/>
              <a:gd name="connsiteY40" fmla="*/ 1366606 h 2231612"/>
              <a:gd name="connsiteX41" fmla="*/ 2808571 w 11904729"/>
              <a:gd name="connsiteY41" fmla="*/ 1357321 h 2231612"/>
              <a:gd name="connsiteX42" fmla="*/ 2917816 w 11904729"/>
              <a:gd name="connsiteY42" fmla="*/ 1349843 h 2231612"/>
              <a:gd name="connsiteX43" fmla="*/ 3026516 w 11904729"/>
              <a:gd name="connsiteY43" fmla="*/ 1344095 h 2231612"/>
              <a:gd name="connsiteX44" fmla="*/ 3134699 w 11904729"/>
              <a:gd name="connsiteY44" fmla="*/ 1340000 h 2231612"/>
              <a:gd name="connsiteX45" fmla="*/ 3242391 w 11904729"/>
              <a:gd name="connsiteY45" fmla="*/ 1337479 h 2231612"/>
              <a:gd name="connsiteX46" fmla="*/ 9228236 w 11904729"/>
              <a:gd name="connsiteY46" fmla="*/ 1336454 h 2231612"/>
              <a:gd name="connsiteX47" fmla="*/ 9275114 w 11904729"/>
              <a:gd name="connsiteY47" fmla="*/ 1322011 h 2231612"/>
              <a:gd name="connsiteX48" fmla="*/ 9337259 w 11904729"/>
              <a:gd name="connsiteY48" fmla="*/ 1302238 h 2231612"/>
              <a:gd name="connsiteX49" fmla="*/ 9399672 w 11904729"/>
              <a:gd name="connsiteY49" fmla="*/ 1281747 h 2231612"/>
              <a:gd name="connsiteX50" fmla="*/ 9462357 w 11904729"/>
              <a:gd name="connsiteY50" fmla="*/ 1260528 h 2231612"/>
              <a:gd name="connsiteX51" fmla="*/ 9525317 w 11904729"/>
              <a:gd name="connsiteY51" fmla="*/ 1238573 h 2231612"/>
              <a:gd name="connsiteX52" fmla="*/ 9588556 w 11904729"/>
              <a:gd name="connsiteY52" fmla="*/ 1215870 h 2231612"/>
              <a:gd name="connsiteX53" fmla="*/ 9652076 w 11904729"/>
              <a:gd name="connsiteY53" fmla="*/ 1192410 h 2231612"/>
              <a:gd name="connsiteX54" fmla="*/ 9715883 w 11904729"/>
              <a:gd name="connsiteY54" fmla="*/ 1168184 h 2231612"/>
              <a:gd name="connsiteX55" fmla="*/ 9779978 w 11904729"/>
              <a:gd name="connsiteY55" fmla="*/ 1143182 h 2231612"/>
              <a:gd name="connsiteX56" fmla="*/ 9844366 w 11904729"/>
              <a:gd name="connsiteY56" fmla="*/ 1117393 h 2231612"/>
              <a:gd name="connsiteX57" fmla="*/ 9909050 w 11904729"/>
              <a:gd name="connsiteY57" fmla="*/ 1090809 h 2231612"/>
              <a:gd name="connsiteX58" fmla="*/ 9974032 w 11904729"/>
              <a:gd name="connsiteY58" fmla="*/ 1063419 h 2231612"/>
              <a:gd name="connsiteX59" fmla="*/ 10228583 w 11904729"/>
              <a:gd name="connsiteY59" fmla="*/ 950372 h 2231612"/>
              <a:gd name="connsiteX60" fmla="*/ 11904729 w 11904729"/>
              <a:gd name="connsiteY60" fmla="*/ 67981 h 2231612"/>
              <a:gd name="connsiteX61" fmla="*/ 10058400 w 11904729"/>
              <a:gd name="connsiteY61" fmla="*/ 0 h 2231612"/>
              <a:gd name="connsiteX0" fmla="*/ 9228236 w 11904729"/>
              <a:gd name="connsiteY0" fmla="*/ 1336454 h 2231612"/>
              <a:gd name="connsiteX1" fmla="*/ 3349621 w 11904729"/>
              <a:gd name="connsiteY1" fmla="*/ 1336454 h 2231612"/>
              <a:gd name="connsiteX2" fmla="*/ 3509657 w 11904729"/>
              <a:gd name="connsiteY2" fmla="*/ 1337551 h 2231612"/>
              <a:gd name="connsiteX3" fmla="*/ 3668807 w 11904729"/>
              <a:gd name="connsiteY3" fmla="*/ 1341576 h 2231612"/>
              <a:gd name="connsiteX4" fmla="*/ 3827162 w 11904729"/>
              <a:gd name="connsiteY4" fmla="*/ 1348265 h 2231612"/>
              <a:gd name="connsiteX5" fmla="*/ 4037227 w 11904729"/>
              <a:gd name="connsiteY5" fmla="*/ 1360874 h 2231612"/>
              <a:gd name="connsiteX6" fmla="*/ 4246263 w 11904729"/>
              <a:gd name="connsiteY6" fmla="*/ 1377128 h 2231612"/>
              <a:gd name="connsiteX7" fmla="*/ 4558370 w 11904729"/>
              <a:gd name="connsiteY7" fmla="*/ 1406979 h 2231612"/>
              <a:gd name="connsiteX8" fmla="*/ 6012573 w 11904729"/>
              <a:gd name="connsiteY8" fmla="*/ 1574291 h 2231612"/>
              <a:gd name="connsiteX9" fmla="*/ 6170123 w 11904729"/>
              <a:gd name="connsiteY9" fmla="*/ 1589363 h 2231612"/>
              <a:gd name="connsiteX10" fmla="*/ 6434279 w 11904729"/>
              <a:gd name="connsiteY10" fmla="*/ 1610914 h 2231612"/>
              <a:gd name="connsiteX11" fmla="*/ 6647266 w 11904729"/>
              <a:gd name="connsiteY11" fmla="*/ 1624243 h 2231612"/>
              <a:gd name="connsiteX12" fmla="*/ 6808120 w 11904729"/>
              <a:gd name="connsiteY12" fmla="*/ 1631547 h 2231612"/>
              <a:gd name="connsiteX13" fmla="*/ 6970031 w 11904729"/>
              <a:gd name="connsiteY13" fmla="*/ 1636252 h 2231612"/>
              <a:gd name="connsiteX14" fmla="*/ 7133093 w 11904729"/>
              <a:gd name="connsiteY14" fmla="*/ 1638094 h 2231612"/>
              <a:gd name="connsiteX15" fmla="*/ 7297397 w 11904729"/>
              <a:gd name="connsiteY15" fmla="*/ 1636810 h 2231612"/>
              <a:gd name="connsiteX16" fmla="*/ 7407669 w 11904729"/>
              <a:gd name="connsiteY16" fmla="*/ 1634087 h 2231612"/>
              <a:gd name="connsiteX17" fmla="*/ 7518562 w 11904729"/>
              <a:gd name="connsiteY17" fmla="*/ 1629780 h 2231612"/>
              <a:gd name="connsiteX18" fmla="*/ 7630103 w 11904729"/>
              <a:gd name="connsiteY18" fmla="*/ 1623810 h 2231612"/>
              <a:gd name="connsiteX19" fmla="*/ 7742320 w 11904729"/>
              <a:gd name="connsiteY19" fmla="*/ 1616100 h 2231612"/>
              <a:gd name="connsiteX20" fmla="*/ 7855240 w 11904729"/>
              <a:gd name="connsiteY20" fmla="*/ 1606571 h 2231612"/>
              <a:gd name="connsiteX21" fmla="*/ 7968891 w 11904729"/>
              <a:gd name="connsiteY21" fmla="*/ 1595147 h 2231612"/>
              <a:gd name="connsiteX22" fmla="*/ 8083299 w 11904729"/>
              <a:gd name="connsiteY22" fmla="*/ 1581747 h 2231612"/>
              <a:gd name="connsiteX23" fmla="*/ 8140797 w 11904729"/>
              <a:gd name="connsiteY23" fmla="*/ 1574283 h 2231612"/>
              <a:gd name="connsiteX24" fmla="*/ 8256394 w 11904729"/>
              <a:gd name="connsiteY24" fmla="*/ 1557776 h 2231612"/>
              <a:gd name="connsiteX25" fmla="*/ 8372818 w 11904729"/>
              <a:gd name="connsiteY25" fmla="*/ 1539100 h 2231612"/>
              <a:gd name="connsiteX26" fmla="*/ 8490095 w 11904729"/>
              <a:gd name="connsiteY26" fmla="*/ 1518177 h 2231612"/>
              <a:gd name="connsiteX27" fmla="*/ 8608255 w 11904729"/>
              <a:gd name="connsiteY27" fmla="*/ 1494928 h 2231612"/>
              <a:gd name="connsiteX28" fmla="*/ 8727323 w 11904729"/>
              <a:gd name="connsiteY28" fmla="*/ 1469276 h 2231612"/>
              <a:gd name="connsiteX29" fmla="*/ 8847328 w 11904729"/>
              <a:gd name="connsiteY29" fmla="*/ 1441143 h 2231612"/>
              <a:gd name="connsiteX30" fmla="*/ 8968296 w 11904729"/>
              <a:gd name="connsiteY30" fmla="*/ 1410450 h 2231612"/>
              <a:gd name="connsiteX31" fmla="*/ 9090256 w 11904729"/>
              <a:gd name="connsiteY31" fmla="*/ 1377121 h 2231612"/>
              <a:gd name="connsiteX32" fmla="*/ 9158735 w 11904729"/>
              <a:gd name="connsiteY32" fmla="*/ 1357321 h 2231612"/>
              <a:gd name="connsiteX33" fmla="*/ 9213234 w 11904729"/>
              <a:gd name="connsiteY33" fmla="*/ 1341076 h 2231612"/>
              <a:gd name="connsiteX34" fmla="*/ 9228236 w 11904729"/>
              <a:gd name="connsiteY34" fmla="*/ 1336454 h 2231612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228583 w 11599492"/>
              <a:gd name="connsiteY59" fmla="*/ 984914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446610 w 11599492"/>
              <a:gd name="connsiteY59" fmla="*/ 950738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446610 w 11599492"/>
              <a:gd name="connsiteY59" fmla="*/ 898527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46610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46610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510379 w 11918232"/>
              <a:gd name="connsiteY0" fmla="*/ 0 h 2437677"/>
              <a:gd name="connsiteX1" fmla="*/ 451979 w 11918232"/>
              <a:gd name="connsiteY1" fmla="*/ 0 h 2437677"/>
              <a:gd name="connsiteX2" fmla="*/ 451979 w 11918232"/>
              <a:gd name="connsiteY2" fmla="*/ 2231611 h 2437677"/>
              <a:gd name="connsiteX3" fmla="*/ 0 w 11918232"/>
              <a:gd name="connsiteY3" fmla="*/ 2437677 h 2437677"/>
              <a:gd name="connsiteX4" fmla="*/ 534356 w 11918232"/>
              <a:gd name="connsiteY4" fmla="*/ 2186203 h 2437677"/>
              <a:gd name="connsiteX5" fmla="*/ 599183 w 11918232"/>
              <a:gd name="connsiteY5" fmla="*/ 2151360 h 2437677"/>
              <a:gd name="connsiteX6" fmla="*/ 663711 w 11918232"/>
              <a:gd name="connsiteY6" fmla="*/ 2117407 h 2437677"/>
              <a:gd name="connsiteX7" fmla="*/ 727946 w 11918232"/>
              <a:gd name="connsiteY7" fmla="*/ 2084335 h 2437677"/>
              <a:gd name="connsiteX8" fmla="*/ 791890 w 11918232"/>
              <a:gd name="connsiteY8" fmla="*/ 2052135 h 2437677"/>
              <a:gd name="connsiteX9" fmla="*/ 855547 w 11918232"/>
              <a:gd name="connsiteY9" fmla="*/ 2020796 h 2437677"/>
              <a:gd name="connsiteX10" fmla="*/ 918920 w 11918232"/>
              <a:gd name="connsiteY10" fmla="*/ 1990308 h 2437677"/>
              <a:gd name="connsiteX11" fmla="*/ 982013 w 11918232"/>
              <a:gd name="connsiteY11" fmla="*/ 1960663 h 2437677"/>
              <a:gd name="connsiteX12" fmla="*/ 1044829 w 11918232"/>
              <a:gd name="connsiteY12" fmla="*/ 1931850 h 2437677"/>
              <a:gd name="connsiteX13" fmla="*/ 1107371 w 11918232"/>
              <a:gd name="connsiteY13" fmla="*/ 1903860 h 2437677"/>
              <a:gd name="connsiteX14" fmla="*/ 1169644 w 11918232"/>
              <a:gd name="connsiteY14" fmla="*/ 1876682 h 2437677"/>
              <a:gd name="connsiteX15" fmla="*/ 1231650 w 11918232"/>
              <a:gd name="connsiteY15" fmla="*/ 1850307 h 2437677"/>
              <a:gd name="connsiteX16" fmla="*/ 1293393 w 11918232"/>
              <a:gd name="connsiteY16" fmla="*/ 1824725 h 2437677"/>
              <a:gd name="connsiteX17" fmla="*/ 1354876 w 11918232"/>
              <a:gd name="connsiteY17" fmla="*/ 1799927 h 2437677"/>
              <a:gd name="connsiteX18" fmla="*/ 1416102 w 11918232"/>
              <a:gd name="connsiteY18" fmla="*/ 1775903 h 2437677"/>
              <a:gd name="connsiteX19" fmla="*/ 1477076 w 11918232"/>
              <a:gd name="connsiteY19" fmla="*/ 1752642 h 2437677"/>
              <a:gd name="connsiteX20" fmla="*/ 1537801 w 11918232"/>
              <a:gd name="connsiteY20" fmla="*/ 1730136 h 2437677"/>
              <a:gd name="connsiteX21" fmla="*/ 1598279 w 11918232"/>
              <a:gd name="connsiteY21" fmla="*/ 1708374 h 2437677"/>
              <a:gd name="connsiteX22" fmla="*/ 1658515 w 11918232"/>
              <a:gd name="connsiteY22" fmla="*/ 1687348 h 2437677"/>
              <a:gd name="connsiteX23" fmla="*/ 1718511 w 11918232"/>
              <a:gd name="connsiteY23" fmla="*/ 1667046 h 2437677"/>
              <a:gd name="connsiteX24" fmla="*/ 1778272 w 11918232"/>
              <a:gd name="connsiteY24" fmla="*/ 1647459 h 2437677"/>
              <a:gd name="connsiteX25" fmla="*/ 1837801 w 11918232"/>
              <a:gd name="connsiteY25" fmla="*/ 1628578 h 2437677"/>
              <a:gd name="connsiteX26" fmla="*/ 1897101 w 11918232"/>
              <a:gd name="connsiteY26" fmla="*/ 1610392 h 2437677"/>
              <a:gd name="connsiteX27" fmla="*/ 1956175 w 11918232"/>
              <a:gd name="connsiteY27" fmla="*/ 1592893 h 2437677"/>
              <a:gd name="connsiteX28" fmla="*/ 2015027 w 11918232"/>
              <a:gd name="connsiteY28" fmla="*/ 1576070 h 2437677"/>
              <a:gd name="connsiteX29" fmla="*/ 2073661 w 11918232"/>
              <a:gd name="connsiteY29" fmla="*/ 1559913 h 2437677"/>
              <a:gd name="connsiteX30" fmla="*/ 2132079 w 11918232"/>
              <a:gd name="connsiteY30" fmla="*/ 1544413 h 2437677"/>
              <a:gd name="connsiteX31" fmla="*/ 2190286 w 11918232"/>
              <a:gd name="connsiteY31" fmla="*/ 1529560 h 2437677"/>
              <a:gd name="connsiteX32" fmla="*/ 2306079 w 11918232"/>
              <a:gd name="connsiteY32" fmla="*/ 1501756 h 2437677"/>
              <a:gd name="connsiteX33" fmla="*/ 2421065 w 11918232"/>
              <a:gd name="connsiteY33" fmla="*/ 1476424 h 2437677"/>
              <a:gd name="connsiteX34" fmla="*/ 2535273 w 11918232"/>
              <a:gd name="connsiteY34" fmla="*/ 1453484 h 2437677"/>
              <a:gd name="connsiteX35" fmla="*/ 2648730 w 11918232"/>
              <a:gd name="connsiteY35" fmla="*/ 1432859 h 2437677"/>
              <a:gd name="connsiteX36" fmla="*/ 2761464 w 11918232"/>
              <a:gd name="connsiteY36" fmla="*/ 1414472 h 2437677"/>
              <a:gd name="connsiteX37" fmla="*/ 2873502 w 11918232"/>
              <a:gd name="connsiteY37" fmla="*/ 1398243 h 2437677"/>
              <a:gd name="connsiteX38" fmla="*/ 2984871 w 11918232"/>
              <a:gd name="connsiteY38" fmla="*/ 1384096 h 2437677"/>
              <a:gd name="connsiteX39" fmla="*/ 3046553 w 11918232"/>
              <a:gd name="connsiteY39" fmla="*/ 1377121 h 2437677"/>
              <a:gd name="connsiteX40" fmla="*/ 3150732 w 11918232"/>
              <a:gd name="connsiteY40" fmla="*/ 1366606 h 2437677"/>
              <a:gd name="connsiteX41" fmla="*/ 3260550 w 11918232"/>
              <a:gd name="connsiteY41" fmla="*/ 1357321 h 2437677"/>
              <a:gd name="connsiteX42" fmla="*/ 3369795 w 11918232"/>
              <a:gd name="connsiteY42" fmla="*/ 1349843 h 2437677"/>
              <a:gd name="connsiteX43" fmla="*/ 3478495 w 11918232"/>
              <a:gd name="connsiteY43" fmla="*/ 1344095 h 2437677"/>
              <a:gd name="connsiteX44" fmla="*/ 3586678 w 11918232"/>
              <a:gd name="connsiteY44" fmla="*/ 1340000 h 2437677"/>
              <a:gd name="connsiteX45" fmla="*/ 3694370 w 11918232"/>
              <a:gd name="connsiteY45" fmla="*/ 1337479 h 2437677"/>
              <a:gd name="connsiteX46" fmla="*/ 9680215 w 11918232"/>
              <a:gd name="connsiteY46" fmla="*/ 1336454 h 2437677"/>
              <a:gd name="connsiteX47" fmla="*/ 9727093 w 11918232"/>
              <a:gd name="connsiteY47" fmla="*/ 1322011 h 2437677"/>
              <a:gd name="connsiteX48" fmla="*/ 9789238 w 11918232"/>
              <a:gd name="connsiteY48" fmla="*/ 1302238 h 2437677"/>
              <a:gd name="connsiteX49" fmla="*/ 9851651 w 11918232"/>
              <a:gd name="connsiteY49" fmla="*/ 1281747 h 2437677"/>
              <a:gd name="connsiteX50" fmla="*/ 9914336 w 11918232"/>
              <a:gd name="connsiteY50" fmla="*/ 1260528 h 2437677"/>
              <a:gd name="connsiteX51" fmla="*/ 9977296 w 11918232"/>
              <a:gd name="connsiteY51" fmla="*/ 1238573 h 2437677"/>
              <a:gd name="connsiteX52" fmla="*/ 10040535 w 11918232"/>
              <a:gd name="connsiteY52" fmla="*/ 1215870 h 2437677"/>
              <a:gd name="connsiteX53" fmla="*/ 10104055 w 11918232"/>
              <a:gd name="connsiteY53" fmla="*/ 1192410 h 2437677"/>
              <a:gd name="connsiteX54" fmla="*/ 10167862 w 11918232"/>
              <a:gd name="connsiteY54" fmla="*/ 1168184 h 2437677"/>
              <a:gd name="connsiteX55" fmla="*/ 10231957 w 11918232"/>
              <a:gd name="connsiteY55" fmla="*/ 1143182 h 2437677"/>
              <a:gd name="connsiteX56" fmla="*/ 10296345 w 11918232"/>
              <a:gd name="connsiteY56" fmla="*/ 1117393 h 2437677"/>
              <a:gd name="connsiteX57" fmla="*/ 10361029 w 11918232"/>
              <a:gd name="connsiteY57" fmla="*/ 1090809 h 2437677"/>
              <a:gd name="connsiteX58" fmla="*/ 10426011 w 11918232"/>
              <a:gd name="connsiteY58" fmla="*/ 1063419 h 2437677"/>
              <a:gd name="connsiteX59" fmla="*/ 10856952 w 11918232"/>
              <a:gd name="connsiteY59" fmla="*/ 863985 h 2437677"/>
              <a:gd name="connsiteX60" fmla="*/ 11918232 w 11918232"/>
              <a:gd name="connsiteY60" fmla="*/ 4616 h 2437677"/>
              <a:gd name="connsiteX61" fmla="*/ 10510379 w 11918232"/>
              <a:gd name="connsiteY61" fmla="*/ 0 h 2437677"/>
              <a:gd name="connsiteX0" fmla="*/ 9680215 w 11918232"/>
              <a:gd name="connsiteY0" fmla="*/ 1336454 h 2437677"/>
              <a:gd name="connsiteX1" fmla="*/ 3801600 w 11918232"/>
              <a:gd name="connsiteY1" fmla="*/ 1336454 h 2437677"/>
              <a:gd name="connsiteX2" fmla="*/ 3961636 w 11918232"/>
              <a:gd name="connsiteY2" fmla="*/ 1337551 h 2437677"/>
              <a:gd name="connsiteX3" fmla="*/ 4120786 w 11918232"/>
              <a:gd name="connsiteY3" fmla="*/ 1341576 h 2437677"/>
              <a:gd name="connsiteX4" fmla="*/ 4279141 w 11918232"/>
              <a:gd name="connsiteY4" fmla="*/ 1348265 h 2437677"/>
              <a:gd name="connsiteX5" fmla="*/ 4489206 w 11918232"/>
              <a:gd name="connsiteY5" fmla="*/ 1360874 h 2437677"/>
              <a:gd name="connsiteX6" fmla="*/ 4698242 w 11918232"/>
              <a:gd name="connsiteY6" fmla="*/ 1377128 h 2437677"/>
              <a:gd name="connsiteX7" fmla="*/ 5010349 w 11918232"/>
              <a:gd name="connsiteY7" fmla="*/ 1406979 h 2437677"/>
              <a:gd name="connsiteX8" fmla="*/ 6464552 w 11918232"/>
              <a:gd name="connsiteY8" fmla="*/ 1574291 h 2437677"/>
              <a:gd name="connsiteX9" fmla="*/ 6622102 w 11918232"/>
              <a:gd name="connsiteY9" fmla="*/ 1589363 h 2437677"/>
              <a:gd name="connsiteX10" fmla="*/ 6886258 w 11918232"/>
              <a:gd name="connsiteY10" fmla="*/ 1610914 h 2437677"/>
              <a:gd name="connsiteX11" fmla="*/ 7099245 w 11918232"/>
              <a:gd name="connsiteY11" fmla="*/ 1624243 h 2437677"/>
              <a:gd name="connsiteX12" fmla="*/ 7260099 w 11918232"/>
              <a:gd name="connsiteY12" fmla="*/ 1631547 h 2437677"/>
              <a:gd name="connsiteX13" fmla="*/ 7422010 w 11918232"/>
              <a:gd name="connsiteY13" fmla="*/ 1636252 h 2437677"/>
              <a:gd name="connsiteX14" fmla="*/ 7585072 w 11918232"/>
              <a:gd name="connsiteY14" fmla="*/ 1638094 h 2437677"/>
              <a:gd name="connsiteX15" fmla="*/ 7749376 w 11918232"/>
              <a:gd name="connsiteY15" fmla="*/ 1636810 h 2437677"/>
              <a:gd name="connsiteX16" fmla="*/ 7859648 w 11918232"/>
              <a:gd name="connsiteY16" fmla="*/ 1634087 h 2437677"/>
              <a:gd name="connsiteX17" fmla="*/ 7970541 w 11918232"/>
              <a:gd name="connsiteY17" fmla="*/ 1629780 h 2437677"/>
              <a:gd name="connsiteX18" fmla="*/ 8082082 w 11918232"/>
              <a:gd name="connsiteY18" fmla="*/ 1623810 h 2437677"/>
              <a:gd name="connsiteX19" fmla="*/ 8194299 w 11918232"/>
              <a:gd name="connsiteY19" fmla="*/ 1616100 h 2437677"/>
              <a:gd name="connsiteX20" fmla="*/ 8307219 w 11918232"/>
              <a:gd name="connsiteY20" fmla="*/ 1606571 h 2437677"/>
              <a:gd name="connsiteX21" fmla="*/ 8420870 w 11918232"/>
              <a:gd name="connsiteY21" fmla="*/ 1595147 h 2437677"/>
              <a:gd name="connsiteX22" fmla="*/ 8535278 w 11918232"/>
              <a:gd name="connsiteY22" fmla="*/ 1581747 h 2437677"/>
              <a:gd name="connsiteX23" fmla="*/ 8592776 w 11918232"/>
              <a:gd name="connsiteY23" fmla="*/ 1574283 h 2437677"/>
              <a:gd name="connsiteX24" fmla="*/ 8708373 w 11918232"/>
              <a:gd name="connsiteY24" fmla="*/ 1557776 h 2437677"/>
              <a:gd name="connsiteX25" fmla="*/ 8824797 w 11918232"/>
              <a:gd name="connsiteY25" fmla="*/ 1539100 h 2437677"/>
              <a:gd name="connsiteX26" fmla="*/ 8942074 w 11918232"/>
              <a:gd name="connsiteY26" fmla="*/ 1518177 h 2437677"/>
              <a:gd name="connsiteX27" fmla="*/ 9060234 w 11918232"/>
              <a:gd name="connsiteY27" fmla="*/ 1494928 h 2437677"/>
              <a:gd name="connsiteX28" fmla="*/ 9179302 w 11918232"/>
              <a:gd name="connsiteY28" fmla="*/ 1469276 h 2437677"/>
              <a:gd name="connsiteX29" fmla="*/ 9299307 w 11918232"/>
              <a:gd name="connsiteY29" fmla="*/ 1441143 h 2437677"/>
              <a:gd name="connsiteX30" fmla="*/ 9420275 w 11918232"/>
              <a:gd name="connsiteY30" fmla="*/ 1410450 h 2437677"/>
              <a:gd name="connsiteX31" fmla="*/ 9542235 w 11918232"/>
              <a:gd name="connsiteY31" fmla="*/ 1377121 h 2437677"/>
              <a:gd name="connsiteX32" fmla="*/ 9610714 w 11918232"/>
              <a:gd name="connsiteY32" fmla="*/ 1357321 h 2437677"/>
              <a:gd name="connsiteX33" fmla="*/ 9665213 w 11918232"/>
              <a:gd name="connsiteY33" fmla="*/ 1341076 h 2437677"/>
              <a:gd name="connsiteX34" fmla="*/ 9680215 w 11918232"/>
              <a:gd name="connsiteY34" fmla="*/ 1336454 h 2437677"/>
              <a:gd name="connsiteX0" fmla="*/ 10521691 w 11929544"/>
              <a:gd name="connsiteY0" fmla="*/ 0 h 2437677"/>
              <a:gd name="connsiteX1" fmla="*/ 463291 w 11929544"/>
              <a:gd name="connsiteY1" fmla="*/ 0 h 2437677"/>
              <a:gd name="connsiteX2" fmla="*/ 0 w 11929544"/>
              <a:gd name="connsiteY2" fmla="*/ 2019802 h 2437677"/>
              <a:gd name="connsiteX3" fmla="*/ 11312 w 11929544"/>
              <a:gd name="connsiteY3" fmla="*/ 2437677 h 2437677"/>
              <a:gd name="connsiteX4" fmla="*/ 545668 w 11929544"/>
              <a:gd name="connsiteY4" fmla="*/ 2186203 h 2437677"/>
              <a:gd name="connsiteX5" fmla="*/ 610495 w 11929544"/>
              <a:gd name="connsiteY5" fmla="*/ 2151360 h 2437677"/>
              <a:gd name="connsiteX6" fmla="*/ 675023 w 11929544"/>
              <a:gd name="connsiteY6" fmla="*/ 2117407 h 2437677"/>
              <a:gd name="connsiteX7" fmla="*/ 739258 w 11929544"/>
              <a:gd name="connsiteY7" fmla="*/ 2084335 h 2437677"/>
              <a:gd name="connsiteX8" fmla="*/ 803202 w 11929544"/>
              <a:gd name="connsiteY8" fmla="*/ 2052135 h 2437677"/>
              <a:gd name="connsiteX9" fmla="*/ 866859 w 11929544"/>
              <a:gd name="connsiteY9" fmla="*/ 2020796 h 2437677"/>
              <a:gd name="connsiteX10" fmla="*/ 930232 w 11929544"/>
              <a:gd name="connsiteY10" fmla="*/ 1990308 h 2437677"/>
              <a:gd name="connsiteX11" fmla="*/ 993325 w 11929544"/>
              <a:gd name="connsiteY11" fmla="*/ 1960663 h 2437677"/>
              <a:gd name="connsiteX12" fmla="*/ 1056141 w 11929544"/>
              <a:gd name="connsiteY12" fmla="*/ 1931850 h 2437677"/>
              <a:gd name="connsiteX13" fmla="*/ 1118683 w 11929544"/>
              <a:gd name="connsiteY13" fmla="*/ 1903860 h 2437677"/>
              <a:gd name="connsiteX14" fmla="*/ 1180956 w 11929544"/>
              <a:gd name="connsiteY14" fmla="*/ 1876682 h 2437677"/>
              <a:gd name="connsiteX15" fmla="*/ 1242962 w 11929544"/>
              <a:gd name="connsiteY15" fmla="*/ 1850307 h 2437677"/>
              <a:gd name="connsiteX16" fmla="*/ 1304705 w 11929544"/>
              <a:gd name="connsiteY16" fmla="*/ 1824725 h 2437677"/>
              <a:gd name="connsiteX17" fmla="*/ 1366188 w 11929544"/>
              <a:gd name="connsiteY17" fmla="*/ 1799927 h 2437677"/>
              <a:gd name="connsiteX18" fmla="*/ 1427414 w 11929544"/>
              <a:gd name="connsiteY18" fmla="*/ 1775903 h 2437677"/>
              <a:gd name="connsiteX19" fmla="*/ 1488388 w 11929544"/>
              <a:gd name="connsiteY19" fmla="*/ 1752642 h 2437677"/>
              <a:gd name="connsiteX20" fmla="*/ 1549113 w 11929544"/>
              <a:gd name="connsiteY20" fmla="*/ 1730136 h 2437677"/>
              <a:gd name="connsiteX21" fmla="*/ 1609591 w 11929544"/>
              <a:gd name="connsiteY21" fmla="*/ 1708374 h 2437677"/>
              <a:gd name="connsiteX22" fmla="*/ 1669827 w 11929544"/>
              <a:gd name="connsiteY22" fmla="*/ 1687348 h 2437677"/>
              <a:gd name="connsiteX23" fmla="*/ 1729823 w 11929544"/>
              <a:gd name="connsiteY23" fmla="*/ 1667046 h 2437677"/>
              <a:gd name="connsiteX24" fmla="*/ 1789584 w 11929544"/>
              <a:gd name="connsiteY24" fmla="*/ 1647459 h 2437677"/>
              <a:gd name="connsiteX25" fmla="*/ 1849113 w 11929544"/>
              <a:gd name="connsiteY25" fmla="*/ 1628578 h 2437677"/>
              <a:gd name="connsiteX26" fmla="*/ 1908413 w 11929544"/>
              <a:gd name="connsiteY26" fmla="*/ 1610392 h 2437677"/>
              <a:gd name="connsiteX27" fmla="*/ 1967487 w 11929544"/>
              <a:gd name="connsiteY27" fmla="*/ 1592893 h 2437677"/>
              <a:gd name="connsiteX28" fmla="*/ 2026339 w 11929544"/>
              <a:gd name="connsiteY28" fmla="*/ 1576070 h 2437677"/>
              <a:gd name="connsiteX29" fmla="*/ 2084973 w 11929544"/>
              <a:gd name="connsiteY29" fmla="*/ 1559913 h 2437677"/>
              <a:gd name="connsiteX30" fmla="*/ 2143391 w 11929544"/>
              <a:gd name="connsiteY30" fmla="*/ 1544413 h 2437677"/>
              <a:gd name="connsiteX31" fmla="*/ 2201598 w 11929544"/>
              <a:gd name="connsiteY31" fmla="*/ 1529560 h 2437677"/>
              <a:gd name="connsiteX32" fmla="*/ 2317391 w 11929544"/>
              <a:gd name="connsiteY32" fmla="*/ 1501756 h 2437677"/>
              <a:gd name="connsiteX33" fmla="*/ 2432377 w 11929544"/>
              <a:gd name="connsiteY33" fmla="*/ 1476424 h 2437677"/>
              <a:gd name="connsiteX34" fmla="*/ 2546585 w 11929544"/>
              <a:gd name="connsiteY34" fmla="*/ 1453484 h 2437677"/>
              <a:gd name="connsiteX35" fmla="*/ 2660042 w 11929544"/>
              <a:gd name="connsiteY35" fmla="*/ 1432859 h 2437677"/>
              <a:gd name="connsiteX36" fmla="*/ 2772776 w 11929544"/>
              <a:gd name="connsiteY36" fmla="*/ 1414472 h 2437677"/>
              <a:gd name="connsiteX37" fmla="*/ 2884814 w 11929544"/>
              <a:gd name="connsiteY37" fmla="*/ 1398243 h 2437677"/>
              <a:gd name="connsiteX38" fmla="*/ 2996183 w 11929544"/>
              <a:gd name="connsiteY38" fmla="*/ 1384096 h 2437677"/>
              <a:gd name="connsiteX39" fmla="*/ 3057865 w 11929544"/>
              <a:gd name="connsiteY39" fmla="*/ 1377121 h 2437677"/>
              <a:gd name="connsiteX40" fmla="*/ 3162044 w 11929544"/>
              <a:gd name="connsiteY40" fmla="*/ 1366606 h 2437677"/>
              <a:gd name="connsiteX41" fmla="*/ 3271862 w 11929544"/>
              <a:gd name="connsiteY41" fmla="*/ 1357321 h 2437677"/>
              <a:gd name="connsiteX42" fmla="*/ 3381107 w 11929544"/>
              <a:gd name="connsiteY42" fmla="*/ 1349843 h 2437677"/>
              <a:gd name="connsiteX43" fmla="*/ 3489807 w 11929544"/>
              <a:gd name="connsiteY43" fmla="*/ 1344095 h 2437677"/>
              <a:gd name="connsiteX44" fmla="*/ 3597990 w 11929544"/>
              <a:gd name="connsiteY44" fmla="*/ 1340000 h 2437677"/>
              <a:gd name="connsiteX45" fmla="*/ 3705682 w 11929544"/>
              <a:gd name="connsiteY45" fmla="*/ 1337479 h 2437677"/>
              <a:gd name="connsiteX46" fmla="*/ 9691527 w 11929544"/>
              <a:gd name="connsiteY46" fmla="*/ 1336454 h 2437677"/>
              <a:gd name="connsiteX47" fmla="*/ 9738405 w 11929544"/>
              <a:gd name="connsiteY47" fmla="*/ 1322011 h 2437677"/>
              <a:gd name="connsiteX48" fmla="*/ 9800550 w 11929544"/>
              <a:gd name="connsiteY48" fmla="*/ 1302238 h 2437677"/>
              <a:gd name="connsiteX49" fmla="*/ 9862963 w 11929544"/>
              <a:gd name="connsiteY49" fmla="*/ 1281747 h 2437677"/>
              <a:gd name="connsiteX50" fmla="*/ 9925648 w 11929544"/>
              <a:gd name="connsiteY50" fmla="*/ 1260528 h 2437677"/>
              <a:gd name="connsiteX51" fmla="*/ 9988608 w 11929544"/>
              <a:gd name="connsiteY51" fmla="*/ 1238573 h 2437677"/>
              <a:gd name="connsiteX52" fmla="*/ 10051847 w 11929544"/>
              <a:gd name="connsiteY52" fmla="*/ 1215870 h 2437677"/>
              <a:gd name="connsiteX53" fmla="*/ 10115367 w 11929544"/>
              <a:gd name="connsiteY53" fmla="*/ 1192410 h 2437677"/>
              <a:gd name="connsiteX54" fmla="*/ 10179174 w 11929544"/>
              <a:gd name="connsiteY54" fmla="*/ 1168184 h 2437677"/>
              <a:gd name="connsiteX55" fmla="*/ 10243269 w 11929544"/>
              <a:gd name="connsiteY55" fmla="*/ 1143182 h 2437677"/>
              <a:gd name="connsiteX56" fmla="*/ 10307657 w 11929544"/>
              <a:gd name="connsiteY56" fmla="*/ 1117393 h 2437677"/>
              <a:gd name="connsiteX57" fmla="*/ 10372341 w 11929544"/>
              <a:gd name="connsiteY57" fmla="*/ 1090809 h 2437677"/>
              <a:gd name="connsiteX58" fmla="*/ 10437323 w 11929544"/>
              <a:gd name="connsiteY58" fmla="*/ 1063419 h 2437677"/>
              <a:gd name="connsiteX59" fmla="*/ 10868264 w 11929544"/>
              <a:gd name="connsiteY59" fmla="*/ 863985 h 2437677"/>
              <a:gd name="connsiteX60" fmla="*/ 11929544 w 11929544"/>
              <a:gd name="connsiteY60" fmla="*/ 4616 h 2437677"/>
              <a:gd name="connsiteX61" fmla="*/ 10521691 w 11929544"/>
              <a:gd name="connsiteY61" fmla="*/ 0 h 2437677"/>
              <a:gd name="connsiteX0" fmla="*/ 9691527 w 11929544"/>
              <a:gd name="connsiteY0" fmla="*/ 1336454 h 2437677"/>
              <a:gd name="connsiteX1" fmla="*/ 3812912 w 11929544"/>
              <a:gd name="connsiteY1" fmla="*/ 1336454 h 2437677"/>
              <a:gd name="connsiteX2" fmla="*/ 3972948 w 11929544"/>
              <a:gd name="connsiteY2" fmla="*/ 1337551 h 2437677"/>
              <a:gd name="connsiteX3" fmla="*/ 4132098 w 11929544"/>
              <a:gd name="connsiteY3" fmla="*/ 1341576 h 2437677"/>
              <a:gd name="connsiteX4" fmla="*/ 4290453 w 11929544"/>
              <a:gd name="connsiteY4" fmla="*/ 1348265 h 2437677"/>
              <a:gd name="connsiteX5" fmla="*/ 4500518 w 11929544"/>
              <a:gd name="connsiteY5" fmla="*/ 1360874 h 2437677"/>
              <a:gd name="connsiteX6" fmla="*/ 4709554 w 11929544"/>
              <a:gd name="connsiteY6" fmla="*/ 1377128 h 2437677"/>
              <a:gd name="connsiteX7" fmla="*/ 5021661 w 11929544"/>
              <a:gd name="connsiteY7" fmla="*/ 1406979 h 2437677"/>
              <a:gd name="connsiteX8" fmla="*/ 6475864 w 11929544"/>
              <a:gd name="connsiteY8" fmla="*/ 1574291 h 2437677"/>
              <a:gd name="connsiteX9" fmla="*/ 6633414 w 11929544"/>
              <a:gd name="connsiteY9" fmla="*/ 1589363 h 2437677"/>
              <a:gd name="connsiteX10" fmla="*/ 6897570 w 11929544"/>
              <a:gd name="connsiteY10" fmla="*/ 1610914 h 2437677"/>
              <a:gd name="connsiteX11" fmla="*/ 7110557 w 11929544"/>
              <a:gd name="connsiteY11" fmla="*/ 1624243 h 2437677"/>
              <a:gd name="connsiteX12" fmla="*/ 7271411 w 11929544"/>
              <a:gd name="connsiteY12" fmla="*/ 1631547 h 2437677"/>
              <a:gd name="connsiteX13" fmla="*/ 7433322 w 11929544"/>
              <a:gd name="connsiteY13" fmla="*/ 1636252 h 2437677"/>
              <a:gd name="connsiteX14" fmla="*/ 7596384 w 11929544"/>
              <a:gd name="connsiteY14" fmla="*/ 1638094 h 2437677"/>
              <a:gd name="connsiteX15" fmla="*/ 7760688 w 11929544"/>
              <a:gd name="connsiteY15" fmla="*/ 1636810 h 2437677"/>
              <a:gd name="connsiteX16" fmla="*/ 7870960 w 11929544"/>
              <a:gd name="connsiteY16" fmla="*/ 1634087 h 2437677"/>
              <a:gd name="connsiteX17" fmla="*/ 7981853 w 11929544"/>
              <a:gd name="connsiteY17" fmla="*/ 1629780 h 2437677"/>
              <a:gd name="connsiteX18" fmla="*/ 8093394 w 11929544"/>
              <a:gd name="connsiteY18" fmla="*/ 1623810 h 2437677"/>
              <a:gd name="connsiteX19" fmla="*/ 8205611 w 11929544"/>
              <a:gd name="connsiteY19" fmla="*/ 1616100 h 2437677"/>
              <a:gd name="connsiteX20" fmla="*/ 8318531 w 11929544"/>
              <a:gd name="connsiteY20" fmla="*/ 1606571 h 2437677"/>
              <a:gd name="connsiteX21" fmla="*/ 8432182 w 11929544"/>
              <a:gd name="connsiteY21" fmla="*/ 1595147 h 2437677"/>
              <a:gd name="connsiteX22" fmla="*/ 8546590 w 11929544"/>
              <a:gd name="connsiteY22" fmla="*/ 1581747 h 2437677"/>
              <a:gd name="connsiteX23" fmla="*/ 8604088 w 11929544"/>
              <a:gd name="connsiteY23" fmla="*/ 1574283 h 2437677"/>
              <a:gd name="connsiteX24" fmla="*/ 8719685 w 11929544"/>
              <a:gd name="connsiteY24" fmla="*/ 1557776 h 2437677"/>
              <a:gd name="connsiteX25" fmla="*/ 8836109 w 11929544"/>
              <a:gd name="connsiteY25" fmla="*/ 1539100 h 2437677"/>
              <a:gd name="connsiteX26" fmla="*/ 8953386 w 11929544"/>
              <a:gd name="connsiteY26" fmla="*/ 1518177 h 2437677"/>
              <a:gd name="connsiteX27" fmla="*/ 9071546 w 11929544"/>
              <a:gd name="connsiteY27" fmla="*/ 1494928 h 2437677"/>
              <a:gd name="connsiteX28" fmla="*/ 9190614 w 11929544"/>
              <a:gd name="connsiteY28" fmla="*/ 1469276 h 2437677"/>
              <a:gd name="connsiteX29" fmla="*/ 9310619 w 11929544"/>
              <a:gd name="connsiteY29" fmla="*/ 1441143 h 2437677"/>
              <a:gd name="connsiteX30" fmla="*/ 9431587 w 11929544"/>
              <a:gd name="connsiteY30" fmla="*/ 1410450 h 2437677"/>
              <a:gd name="connsiteX31" fmla="*/ 9553547 w 11929544"/>
              <a:gd name="connsiteY31" fmla="*/ 1377121 h 2437677"/>
              <a:gd name="connsiteX32" fmla="*/ 9622026 w 11929544"/>
              <a:gd name="connsiteY32" fmla="*/ 1357321 h 2437677"/>
              <a:gd name="connsiteX33" fmla="*/ 9676525 w 11929544"/>
              <a:gd name="connsiteY33" fmla="*/ 1341076 h 2437677"/>
              <a:gd name="connsiteX34" fmla="*/ 9691527 w 11929544"/>
              <a:gd name="connsiteY34" fmla="*/ 1336454 h 2437677"/>
              <a:gd name="connsiteX0" fmla="*/ 10510379 w 11918232"/>
              <a:gd name="connsiteY0" fmla="*/ 0 h 2437677"/>
              <a:gd name="connsiteX1" fmla="*/ 451979 w 11918232"/>
              <a:gd name="connsiteY1" fmla="*/ 0 h 2437677"/>
              <a:gd name="connsiteX2" fmla="*/ 30266 w 11918232"/>
              <a:gd name="connsiteY2" fmla="*/ 2015879 h 2437677"/>
              <a:gd name="connsiteX3" fmla="*/ 0 w 11918232"/>
              <a:gd name="connsiteY3" fmla="*/ 2437677 h 2437677"/>
              <a:gd name="connsiteX4" fmla="*/ 534356 w 11918232"/>
              <a:gd name="connsiteY4" fmla="*/ 2186203 h 2437677"/>
              <a:gd name="connsiteX5" fmla="*/ 599183 w 11918232"/>
              <a:gd name="connsiteY5" fmla="*/ 2151360 h 2437677"/>
              <a:gd name="connsiteX6" fmla="*/ 663711 w 11918232"/>
              <a:gd name="connsiteY6" fmla="*/ 2117407 h 2437677"/>
              <a:gd name="connsiteX7" fmla="*/ 727946 w 11918232"/>
              <a:gd name="connsiteY7" fmla="*/ 2084335 h 2437677"/>
              <a:gd name="connsiteX8" fmla="*/ 791890 w 11918232"/>
              <a:gd name="connsiteY8" fmla="*/ 2052135 h 2437677"/>
              <a:gd name="connsiteX9" fmla="*/ 855547 w 11918232"/>
              <a:gd name="connsiteY9" fmla="*/ 2020796 h 2437677"/>
              <a:gd name="connsiteX10" fmla="*/ 918920 w 11918232"/>
              <a:gd name="connsiteY10" fmla="*/ 1990308 h 2437677"/>
              <a:gd name="connsiteX11" fmla="*/ 982013 w 11918232"/>
              <a:gd name="connsiteY11" fmla="*/ 1960663 h 2437677"/>
              <a:gd name="connsiteX12" fmla="*/ 1044829 w 11918232"/>
              <a:gd name="connsiteY12" fmla="*/ 1931850 h 2437677"/>
              <a:gd name="connsiteX13" fmla="*/ 1107371 w 11918232"/>
              <a:gd name="connsiteY13" fmla="*/ 1903860 h 2437677"/>
              <a:gd name="connsiteX14" fmla="*/ 1169644 w 11918232"/>
              <a:gd name="connsiteY14" fmla="*/ 1876682 h 2437677"/>
              <a:gd name="connsiteX15" fmla="*/ 1231650 w 11918232"/>
              <a:gd name="connsiteY15" fmla="*/ 1850307 h 2437677"/>
              <a:gd name="connsiteX16" fmla="*/ 1293393 w 11918232"/>
              <a:gd name="connsiteY16" fmla="*/ 1824725 h 2437677"/>
              <a:gd name="connsiteX17" fmla="*/ 1354876 w 11918232"/>
              <a:gd name="connsiteY17" fmla="*/ 1799927 h 2437677"/>
              <a:gd name="connsiteX18" fmla="*/ 1416102 w 11918232"/>
              <a:gd name="connsiteY18" fmla="*/ 1775903 h 2437677"/>
              <a:gd name="connsiteX19" fmla="*/ 1477076 w 11918232"/>
              <a:gd name="connsiteY19" fmla="*/ 1752642 h 2437677"/>
              <a:gd name="connsiteX20" fmla="*/ 1537801 w 11918232"/>
              <a:gd name="connsiteY20" fmla="*/ 1730136 h 2437677"/>
              <a:gd name="connsiteX21" fmla="*/ 1598279 w 11918232"/>
              <a:gd name="connsiteY21" fmla="*/ 1708374 h 2437677"/>
              <a:gd name="connsiteX22" fmla="*/ 1658515 w 11918232"/>
              <a:gd name="connsiteY22" fmla="*/ 1687348 h 2437677"/>
              <a:gd name="connsiteX23" fmla="*/ 1718511 w 11918232"/>
              <a:gd name="connsiteY23" fmla="*/ 1667046 h 2437677"/>
              <a:gd name="connsiteX24" fmla="*/ 1778272 w 11918232"/>
              <a:gd name="connsiteY24" fmla="*/ 1647459 h 2437677"/>
              <a:gd name="connsiteX25" fmla="*/ 1837801 w 11918232"/>
              <a:gd name="connsiteY25" fmla="*/ 1628578 h 2437677"/>
              <a:gd name="connsiteX26" fmla="*/ 1897101 w 11918232"/>
              <a:gd name="connsiteY26" fmla="*/ 1610392 h 2437677"/>
              <a:gd name="connsiteX27" fmla="*/ 1956175 w 11918232"/>
              <a:gd name="connsiteY27" fmla="*/ 1592893 h 2437677"/>
              <a:gd name="connsiteX28" fmla="*/ 2015027 w 11918232"/>
              <a:gd name="connsiteY28" fmla="*/ 1576070 h 2437677"/>
              <a:gd name="connsiteX29" fmla="*/ 2073661 w 11918232"/>
              <a:gd name="connsiteY29" fmla="*/ 1559913 h 2437677"/>
              <a:gd name="connsiteX30" fmla="*/ 2132079 w 11918232"/>
              <a:gd name="connsiteY30" fmla="*/ 1544413 h 2437677"/>
              <a:gd name="connsiteX31" fmla="*/ 2190286 w 11918232"/>
              <a:gd name="connsiteY31" fmla="*/ 1529560 h 2437677"/>
              <a:gd name="connsiteX32" fmla="*/ 2306079 w 11918232"/>
              <a:gd name="connsiteY32" fmla="*/ 1501756 h 2437677"/>
              <a:gd name="connsiteX33" fmla="*/ 2421065 w 11918232"/>
              <a:gd name="connsiteY33" fmla="*/ 1476424 h 2437677"/>
              <a:gd name="connsiteX34" fmla="*/ 2535273 w 11918232"/>
              <a:gd name="connsiteY34" fmla="*/ 1453484 h 2437677"/>
              <a:gd name="connsiteX35" fmla="*/ 2648730 w 11918232"/>
              <a:gd name="connsiteY35" fmla="*/ 1432859 h 2437677"/>
              <a:gd name="connsiteX36" fmla="*/ 2761464 w 11918232"/>
              <a:gd name="connsiteY36" fmla="*/ 1414472 h 2437677"/>
              <a:gd name="connsiteX37" fmla="*/ 2873502 w 11918232"/>
              <a:gd name="connsiteY37" fmla="*/ 1398243 h 2437677"/>
              <a:gd name="connsiteX38" fmla="*/ 2984871 w 11918232"/>
              <a:gd name="connsiteY38" fmla="*/ 1384096 h 2437677"/>
              <a:gd name="connsiteX39" fmla="*/ 3046553 w 11918232"/>
              <a:gd name="connsiteY39" fmla="*/ 1377121 h 2437677"/>
              <a:gd name="connsiteX40" fmla="*/ 3150732 w 11918232"/>
              <a:gd name="connsiteY40" fmla="*/ 1366606 h 2437677"/>
              <a:gd name="connsiteX41" fmla="*/ 3260550 w 11918232"/>
              <a:gd name="connsiteY41" fmla="*/ 1357321 h 2437677"/>
              <a:gd name="connsiteX42" fmla="*/ 3369795 w 11918232"/>
              <a:gd name="connsiteY42" fmla="*/ 1349843 h 2437677"/>
              <a:gd name="connsiteX43" fmla="*/ 3478495 w 11918232"/>
              <a:gd name="connsiteY43" fmla="*/ 1344095 h 2437677"/>
              <a:gd name="connsiteX44" fmla="*/ 3586678 w 11918232"/>
              <a:gd name="connsiteY44" fmla="*/ 1340000 h 2437677"/>
              <a:gd name="connsiteX45" fmla="*/ 3694370 w 11918232"/>
              <a:gd name="connsiteY45" fmla="*/ 1337479 h 2437677"/>
              <a:gd name="connsiteX46" fmla="*/ 9680215 w 11918232"/>
              <a:gd name="connsiteY46" fmla="*/ 1336454 h 2437677"/>
              <a:gd name="connsiteX47" fmla="*/ 9727093 w 11918232"/>
              <a:gd name="connsiteY47" fmla="*/ 1322011 h 2437677"/>
              <a:gd name="connsiteX48" fmla="*/ 9789238 w 11918232"/>
              <a:gd name="connsiteY48" fmla="*/ 1302238 h 2437677"/>
              <a:gd name="connsiteX49" fmla="*/ 9851651 w 11918232"/>
              <a:gd name="connsiteY49" fmla="*/ 1281747 h 2437677"/>
              <a:gd name="connsiteX50" fmla="*/ 9914336 w 11918232"/>
              <a:gd name="connsiteY50" fmla="*/ 1260528 h 2437677"/>
              <a:gd name="connsiteX51" fmla="*/ 9977296 w 11918232"/>
              <a:gd name="connsiteY51" fmla="*/ 1238573 h 2437677"/>
              <a:gd name="connsiteX52" fmla="*/ 10040535 w 11918232"/>
              <a:gd name="connsiteY52" fmla="*/ 1215870 h 2437677"/>
              <a:gd name="connsiteX53" fmla="*/ 10104055 w 11918232"/>
              <a:gd name="connsiteY53" fmla="*/ 1192410 h 2437677"/>
              <a:gd name="connsiteX54" fmla="*/ 10167862 w 11918232"/>
              <a:gd name="connsiteY54" fmla="*/ 1168184 h 2437677"/>
              <a:gd name="connsiteX55" fmla="*/ 10231957 w 11918232"/>
              <a:gd name="connsiteY55" fmla="*/ 1143182 h 2437677"/>
              <a:gd name="connsiteX56" fmla="*/ 10296345 w 11918232"/>
              <a:gd name="connsiteY56" fmla="*/ 1117393 h 2437677"/>
              <a:gd name="connsiteX57" fmla="*/ 10361029 w 11918232"/>
              <a:gd name="connsiteY57" fmla="*/ 1090809 h 2437677"/>
              <a:gd name="connsiteX58" fmla="*/ 10426011 w 11918232"/>
              <a:gd name="connsiteY58" fmla="*/ 1063419 h 2437677"/>
              <a:gd name="connsiteX59" fmla="*/ 10856952 w 11918232"/>
              <a:gd name="connsiteY59" fmla="*/ 863985 h 2437677"/>
              <a:gd name="connsiteX60" fmla="*/ 11918232 w 11918232"/>
              <a:gd name="connsiteY60" fmla="*/ 4616 h 2437677"/>
              <a:gd name="connsiteX61" fmla="*/ 10510379 w 11918232"/>
              <a:gd name="connsiteY61" fmla="*/ 0 h 2437677"/>
              <a:gd name="connsiteX0" fmla="*/ 9680215 w 11918232"/>
              <a:gd name="connsiteY0" fmla="*/ 1336454 h 2437677"/>
              <a:gd name="connsiteX1" fmla="*/ 3801600 w 11918232"/>
              <a:gd name="connsiteY1" fmla="*/ 1336454 h 2437677"/>
              <a:gd name="connsiteX2" fmla="*/ 3961636 w 11918232"/>
              <a:gd name="connsiteY2" fmla="*/ 1337551 h 2437677"/>
              <a:gd name="connsiteX3" fmla="*/ 4120786 w 11918232"/>
              <a:gd name="connsiteY3" fmla="*/ 1341576 h 2437677"/>
              <a:gd name="connsiteX4" fmla="*/ 4279141 w 11918232"/>
              <a:gd name="connsiteY4" fmla="*/ 1348265 h 2437677"/>
              <a:gd name="connsiteX5" fmla="*/ 4489206 w 11918232"/>
              <a:gd name="connsiteY5" fmla="*/ 1360874 h 2437677"/>
              <a:gd name="connsiteX6" fmla="*/ 4698242 w 11918232"/>
              <a:gd name="connsiteY6" fmla="*/ 1377128 h 2437677"/>
              <a:gd name="connsiteX7" fmla="*/ 5010349 w 11918232"/>
              <a:gd name="connsiteY7" fmla="*/ 1406979 h 2437677"/>
              <a:gd name="connsiteX8" fmla="*/ 6464552 w 11918232"/>
              <a:gd name="connsiteY8" fmla="*/ 1574291 h 2437677"/>
              <a:gd name="connsiteX9" fmla="*/ 6622102 w 11918232"/>
              <a:gd name="connsiteY9" fmla="*/ 1589363 h 2437677"/>
              <a:gd name="connsiteX10" fmla="*/ 6886258 w 11918232"/>
              <a:gd name="connsiteY10" fmla="*/ 1610914 h 2437677"/>
              <a:gd name="connsiteX11" fmla="*/ 7099245 w 11918232"/>
              <a:gd name="connsiteY11" fmla="*/ 1624243 h 2437677"/>
              <a:gd name="connsiteX12" fmla="*/ 7260099 w 11918232"/>
              <a:gd name="connsiteY12" fmla="*/ 1631547 h 2437677"/>
              <a:gd name="connsiteX13" fmla="*/ 7422010 w 11918232"/>
              <a:gd name="connsiteY13" fmla="*/ 1636252 h 2437677"/>
              <a:gd name="connsiteX14" fmla="*/ 7585072 w 11918232"/>
              <a:gd name="connsiteY14" fmla="*/ 1638094 h 2437677"/>
              <a:gd name="connsiteX15" fmla="*/ 7749376 w 11918232"/>
              <a:gd name="connsiteY15" fmla="*/ 1636810 h 2437677"/>
              <a:gd name="connsiteX16" fmla="*/ 7859648 w 11918232"/>
              <a:gd name="connsiteY16" fmla="*/ 1634087 h 2437677"/>
              <a:gd name="connsiteX17" fmla="*/ 7970541 w 11918232"/>
              <a:gd name="connsiteY17" fmla="*/ 1629780 h 2437677"/>
              <a:gd name="connsiteX18" fmla="*/ 8082082 w 11918232"/>
              <a:gd name="connsiteY18" fmla="*/ 1623810 h 2437677"/>
              <a:gd name="connsiteX19" fmla="*/ 8194299 w 11918232"/>
              <a:gd name="connsiteY19" fmla="*/ 1616100 h 2437677"/>
              <a:gd name="connsiteX20" fmla="*/ 8307219 w 11918232"/>
              <a:gd name="connsiteY20" fmla="*/ 1606571 h 2437677"/>
              <a:gd name="connsiteX21" fmla="*/ 8420870 w 11918232"/>
              <a:gd name="connsiteY21" fmla="*/ 1595147 h 2437677"/>
              <a:gd name="connsiteX22" fmla="*/ 8535278 w 11918232"/>
              <a:gd name="connsiteY22" fmla="*/ 1581747 h 2437677"/>
              <a:gd name="connsiteX23" fmla="*/ 8592776 w 11918232"/>
              <a:gd name="connsiteY23" fmla="*/ 1574283 h 2437677"/>
              <a:gd name="connsiteX24" fmla="*/ 8708373 w 11918232"/>
              <a:gd name="connsiteY24" fmla="*/ 1557776 h 2437677"/>
              <a:gd name="connsiteX25" fmla="*/ 8824797 w 11918232"/>
              <a:gd name="connsiteY25" fmla="*/ 1539100 h 2437677"/>
              <a:gd name="connsiteX26" fmla="*/ 8942074 w 11918232"/>
              <a:gd name="connsiteY26" fmla="*/ 1518177 h 2437677"/>
              <a:gd name="connsiteX27" fmla="*/ 9060234 w 11918232"/>
              <a:gd name="connsiteY27" fmla="*/ 1494928 h 2437677"/>
              <a:gd name="connsiteX28" fmla="*/ 9179302 w 11918232"/>
              <a:gd name="connsiteY28" fmla="*/ 1469276 h 2437677"/>
              <a:gd name="connsiteX29" fmla="*/ 9299307 w 11918232"/>
              <a:gd name="connsiteY29" fmla="*/ 1441143 h 2437677"/>
              <a:gd name="connsiteX30" fmla="*/ 9420275 w 11918232"/>
              <a:gd name="connsiteY30" fmla="*/ 1410450 h 2437677"/>
              <a:gd name="connsiteX31" fmla="*/ 9542235 w 11918232"/>
              <a:gd name="connsiteY31" fmla="*/ 1377121 h 2437677"/>
              <a:gd name="connsiteX32" fmla="*/ 9610714 w 11918232"/>
              <a:gd name="connsiteY32" fmla="*/ 1357321 h 2437677"/>
              <a:gd name="connsiteX33" fmla="*/ 9665213 w 11918232"/>
              <a:gd name="connsiteY33" fmla="*/ 1341076 h 2437677"/>
              <a:gd name="connsiteX34" fmla="*/ 9680215 w 11918232"/>
              <a:gd name="connsiteY34" fmla="*/ 1336454 h 2437677"/>
              <a:gd name="connsiteX0" fmla="*/ 10480113 w 11887966"/>
              <a:gd name="connsiteY0" fmla="*/ 0 h 2421987"/>
              <a:gd name="connsiteX1" fmla="*/ 421713 w 11887966"/>
              <a:gd name="connsiteY1" fmla="*/ 0 h 2421987"/>
              <a:gd name="connsiteX2" fmla="*/ 0 w 11887966"/>
              <a:gd name="connsiteY2" fmla="*/ 2015879 h 2421987"/>
              <a:gd name="connsiteX3" fmla="*/ 11312 w 11887966"/>
              <a:gd name="connsiteY3" fmla="*/ 2421987 h 2421987"/>
              <a:gd name="connsiteX4" fmla="*/ 504090 w 11887966"/>
              <a:gd name="connsiteY4" fmla="*/ 2186203 h 2421987"/>
              <a:gd name="connsiteX5" fmla="*/ 568917 w 11887966"/>
              <a:gd name="connsiteY5" fmla="*/ 2151360 h 2421987"/>
              <a:gd name="connsiteX6" fmla="*/ 633445 w 11887966"/>
              <a:gd name="connsiteY6" fmla="*/ 2117407 h 2421987"/>
              <a:gd name="connsiteX7" fmla="*/ 697680 w 11887966"/>
              <a:gd name="connsiteY7" fmla="*/ 2084335 h 2421987"/>
              <a:gd name="connsiteX8" fmla="*/ 761624 w 11887966"/>
              <a:gd name="connsiteY8" fmla="*/ 2052135 h 2421987"/>
              <a:gd name="connsiteX9" fmla="*/ 825281 w 11887966"/>
              <a:gd name="connsiteY9" fmla="*/ 2020796 h 2421987"/>
              <a:gd name="connsiteX10" fmla="*/ 888654 w 11887966"/>
              <a:gd name="connsiteY10" fmla="*/ 1990308 h 2421987"/>
              <a:gd name="connsiteX11" fmla="*/ 951747 w 11887966"/>
              <a:gd name="connsiteY11" fmla="*/ 1960663 h 2421987"/>
              <a:gd name="connsiteX12" fmla="*/ 1014563 w 11887966"/>
              <a:gd name="connsiteY12" fmla="*/ 1931850 h 2421987"/>
              <a:gd name="connsiteX13" fmla="*/ 1077105 w 11887966"/>
              <a:gd name="connsiteY13" fmla="*/ 1903860 h 2421987"/>
              <a:gd name="connsiteX14" fmla="*/ 1139378 w 11887966"/>
              <a:gd name="connsiteY14" fmla="*/ 1876682 h 2421987"/>
              <a:gd name="connsiteX15" fmla="*/ 1201384 w 11887966"/>
              <a:gd name="connsiteY15" fmla="*/ 1850307 h 2421987"/>
              <a:gd name="connsiteX16" fmla="*/ 1263127 w 11887966"/>
              <a:gd name="connsiteY16" fmla="*/ 1824725 h 2421987"/>
              <a:gd name="connsiteX17" fmla="*/ 1324610 w 11887966"/>
              <a:gd name="connsiteY17" fmla="*/ 1799927 h 2421987"/>
              <a:gd name="connsiteX18" fmla="*/ 1385836 w 11887966"/>
              <a:gd name="connsiteY18" fmla="*/ 1775903 h 2421987"/>
              <a:gd name="connsiteX19" fmla="*/ 1446810 w 11887966"/>
              <a:gd name="connsiteY19" fmla="*/ 1752642 h 2421987"/>
              <a:gd name="connsiteX20" fmla="*/ 1507535 w 11887966"/>
              <a:gd name="connsiteY20" fmla="*/ 1730136 h 2421987"/>
              <a:gd name="connsiteX21" fmla="*/ 1568013 w 11887966"/>
              <a:gd name="connsiteY21" fmla="*/ 1708374 h 2421987"/>
              <a:gd name="connsiteX22" fmla="*/ 1628249 w 11887966"/>
              <a:gd name="connsiteY22" fmla="*/ 1687348 h 2421987"/>
              <a:gd name="connsiteX23" fmla="*/ 1688245 w 11887966"/>
              <a:gd name="connsiteY23" fmla="*/ 1667046 h 2421987"/>
              <a:gd name="connsiteX24" fmla="*/ 1748006 w 11887966"/>
              <a:gd name="connsiteY24" fmla="*/ 1647459 h 2421987"/>
              <a:gd name="connsiteX25" fmla="*/ 1807535 w 11887966"/>
              <a:gd name="connsiteY25" fmla="*/ 1628578 h 2421987"/>
              <a:gd name="connsiteX26" fmla="*/ 1866835 w 11887966"/>
              <a:gd name="connsiteY26" fmla="*/ 1610392 h 2421987"/>
              <a:gd name="connsiteX27" fmla="*/ 1925909 w 11887966"/>
              <a:gd name="connsiteY27" fmla="*/ 1592893 h 2421987"/>
              <a:gd name="connsiteX28" fmla="*/ 1984761 w 11887966"/>
              <a:gd name="connsiteY28" fmla="*/ 1576070 h 2421987"/>
              <a:gd name="connsiteX29" fmla="*/ 2043395 w 11887966"/>
              <a:gd name="connsiteY29" fmla="*/ 1559913 h 2421987"/>
              <a:gd name="connsiteX30" fmla="*/ 2101813 w 11887966"/>
              <a:gd name="connsiteY30" fmla="*/ 1544413 h 2421987"/>
              <a:gd name="connsiteX31" fmla="*/ 2160020 w 11887966"/>
              <a:gd name="connsiteY31" fmla="*/ 1529560 h 2421987"/>
              <a:gd name="connsiteX32" fmla="*/ 2275813 w 11887966"/>
              <a:gd name="connsiteY32" fmla="*/ 1501756 h 2421987"/>
              <a:gd name="connsiteX33" fmla="*/ 2390799 w 11887966"/>
              <a:gd name="connsiteY33" fmla="*/ 1476424 h 2421987"/>
              <a:gd name="connsiteX34" fmla="*/ 2505007 w 11887966"/>
              <a:gd name="connsiteY34" fmla="*/ 1453484 h 2421987"/>
              <a:gd name="connsiteX35" fmla="*/ 2618464 w 11887966"/>
              <a:gd name="connsiteY35" fmla="*/ 1432859 h 2421987"/>
              <a:gd name="connsiteX36" fmla="*/ 2731198 w 11887966"/>
              <a:gd name="connsiteY36" fmla="*/ 1414472 h 2421987"/>
              <a:gd name="connsiteX37" fmla="*/ 2843236 w 11887966"/>
              <a:gd name="connsiteY37" fmla="*/ 1398243 h 2421987"/>
              <a:gd name="connsiteX38" fmla="*/ 2954605 w 11887966"/>
              <a:gd name="connsiteY38" fmla="*/ 1384096 h 2421987"/>
              <a:gd name="connsiteX39" fmla="*/ 3016287 w 11887966"/>
              <a:gd name="connsiteY39" fmla="*/ 1377121 h 2421987"/>
              <a:gd name="connsiteX40" fmla="*/ 3120466 w 11887966"/>
              <a:gd name="connsiteY40" fmla="*/ 1366606 h 2421987"/>
              <a:gd name="connsiteX41" fmla="*/ 3230284 w 11887966"/>
              <a:gd name="connsiteY41" fmla="*/ 1357321 h 2421987"/>
              <a:gd name="connsiteX42" fmla="*/ 3339529 w 11887966"/>
              <a:gd name="connsiteY42" fmla="*/ 1349843 h 2421987"/>
              <a:gd name="connsiteX43" fmla="*/ 3448229 w 11887966"/>
              <a:gd name="connsiteY43" fmla="*/ 1344095 h 2421987"/>
              <a:gd name="connsiteX44" fmla="*/ 3556412 w 11887966"/>
              <a:gd name="connsiteY44" fmla="*/ 1340000 h 2421987"/>
              <a:gd name="connsiteX45" fmla="*/ 3664104 w 11887966"/>
              <a:gd name="connsiteY45" fmla="*/ 1337479 h 2421987"/>
              <a:gd name="connsiteX46" fmla="*/ 9649949 w 11887966"/>
              <a:gd name="connsiteY46" fmla="*/ 1336454 h 2421987"/>
              <a:gd name="connsiteX47" fmla="*/ 9696827 w 11887966"/>
              <a:gd name="connsiteY47" fmla="*/ 1322011 h 2421987"/>
              <a:gd name="connsiteX48" fmla="*/ 9758972 w 11887966"/>
              <a:gd name="connsiteY48" fmla="*/ 1302238 h 2421987"/>
              <a:gd name="connsiteX49" fmla="*/ 9821385 w 11887966"/>
              <a:gd name="connsiteY49" fmla="*/ 1281747 h 2421987"/>
              <a:gd name="connsiteX50" fmla="*/ 9884070 w 11887966"/>
              <a:gd name="connsiteY50" fmla="*/ 1260528 h 2421987"/>
              <a:gd name="connsiteX51" fmla="*/ 9947030 w 11887966"/>
              <a:gd name="connsiteY51" fmla="*/ 1238573 h 2421987"/>
              <a:gd name="connsiteX52" fmla="*/ 10010269 w 11887966"/>
              <a:gd name="connsiteY52" fmla="*/ 1215870 h 2421987"/>
              <a:gd name="connsiteX53" fmla="*/ 10073789 w 11887966"/>
              <a:gd name="connsiteY53" fmla="*/ 1192410 h 2421987"/>
              <a:gd name="connsiteX54" fmla="*/ 10137596 w 11887966"/>
              <a:gd name="connsiteY54" fmla="*/ 1168184 h 2421987"/>
              <a:gd name="connsiteX55" fmla="*/ 10201691 w 11887966"/>
              <a:gd name="connsiteY55" fmla="*/ 1143182 h 2421987"/>
              <a:gd name="connsiteX56" fmla="*/ 10266079 w 11887966"/>
              <a:gd name="connsiteY56" fmla="*/ 1117393 h 2421987"/>
              <a:gd name="connsiteX57" fmla="*/ 10330763 w 11887966"/>
              <a:gd name="connsiteY57" fmla="*/ 1090809 h 2421987"/>
              <a:gd name="connsiteX58" fmla="*/ 10395745 w 11887966"/>
              <a:gd name="connsiteY58" fmla="*/ 1063419 h 2421987"/>
              <a:gd name="connsiteX59" fmla="*/ 10826686 w 11887966"/>
              <a:gd name="connsiteY59" fmla="*/ 863985 h 2421987"/>
              <a:gd name="connsiteX60" fmla="*/ 11887966 w 11887966"/>
              <a:gd name="connsiteY60" fmla="*/ 4616 h 2421987"/>
              <a:gd name="connsiteX61" fmla="*/ 10480113 w 11887966"/>
              <a:gd name="connsiteY61" fmla="*/ 0 h 2421987"/>
              <a:gd name="connsiteX0" fmla="*/ 9649949 w 11887966"/>
              <a:gd name="connsiteY0" fmla="*/ 1336454 h 2421987"/>
              <a:gd name="connsiteX1" fmla="*/ 3771334 w 11887966"/>
              <a:gd name="connsiteY1" fmla="*/ 1336454 h 2421987"/>
              <a:gd name="connsiteX2" fmla="*/ 3931370 w 11887966"/>
              <a:gd name="connsiteY2" fmla="*/ 1337551 h 2421987"/>
              <a:gd name="connsiteX3" fmla="*/ 4090520 w 11887966"/>
              <a:gd name="connsiteY3" fmla="*/ 1341576 h 2421987"/>
              <a:gd name="connsiteX4" fmla="*/ 4248875 w 11887966"/>
              <a:gd name="connsiteY4" fmla="*/ 1348265 h 2421987"/>
              <a:gd name="connsiteX5" fmla="*/ 4458940 w 11887966"/>
              <a:gd name="connsiteY5" fmla="*/ 1360874 h 2421987"/>
              <a:gd name="connsiteX6" fmla="*/ 4667976 w 11887966"/>
              <a:gd name="connsiteY6" fmla="*/ 1377128 h 2421987"/>
              <a:gd name="connsiteX7" fmla="*/ 4980083 w 11887966"/>
              <a:gd name="connsiteY7" fmla="*/ 1406979 h 2421987"/>
              <a:gd name="connsiteX8" fmla="*/ 6434286 w 11887966"/>
              <a:gd name="connsiteY8" fmla="*/ 1574291 h 2421987"/>
              <a:gd name="connsiteX9" fmla="*/ 6591836 w 11887966"/>
              <a:gd name="connsiteY9" fmla="*/ 1589363 h 2421987"/>
              <a:gd name="connsiteX10" fmla="*/ 6855992 w 11887966"/>
              <a:gd name="connsiteY10" fmla="*/ 1610914 h 2421987"/>
              <a:gd name="connsiteX11" fmla="*/ 7068979 w 11887966"/>
              <a:gd name="connsiteY11" fmla="*/ 1624243 h 2421987"/>
              <a:gd name="connsiteX12" fmla="*/ 7229833 w 11887966"/>
              <a:gd name="connsiteY12" fmla="*/ 1631547 h 2421987"/>
              <a:gd name="connsiteX13" fmla="*/ 7391744 w 11887966"/>
              <a:gd name="connsiteY13" fmla="*/ 1636252 h 2421987"/>
              <a:gd name="connsiteX14" fmla="*/ 7554806 w 11887966"/>
              <a:gd name="connsiteY14" fmla="*/ 1638094 h 2421987"/>
              <a:gd name="connsiteX15" fmla="*/ 7719110 w 11887966"/>
              <a:gd name="connsiteY15" fmla="*/ 1636810 h 2421987"/>
              <a:gd name="connsiteX16" fmla="*/ 7829382 w 11887966"/>
              <a:gd name="connsiteY16" fmla="*/ 1634087 h 2421987"/>
              <a:gd name="connsiteX17" fmla="*/ 7940275 w 11887966"/>
              <a:gd name="connsiteY17" fmla="*/ 1629780 h 2421987"/>
              <a:gd name="connsiteX18" fmla="*/ 8051816 w 11887966"/>
              <a:gd name="connsiteY18" fmla="*/ 1623810 h 2421987"/>
              <a:gd name="connsiteX19" fmla="*/ 8164033 w 11887966"/>
              <a:gd name="connsiteY19" fmla="*/ 1616100 h 2421987"/>
              <a:gd name="connsiteX20" fmla="*/ 8276953 w 11887966"/>
              <a:gd name="connsiteY20" fmla="*/ 1606571 h 2421987"/>
              <a:gd name="connsiteX21" fmla="*/ 8390604 w 11887966"/>
              <a:gd name="connsiteY21" fmla="*/ 1595147 h 2421987"/>
              <a:gd name="connsiteX22" fmla="*/ 8505012 w 11887966"/>
              <a:gd name="connsiteY22" fmla="*/ 1581747 h 2421987"/>
              <a:gd name="connsiteX23" fmla="*/ 8562510 w 11887966"/>
              <a:gd name="connsiteY23" fmla="*/ 1574283 h 2421987"/>
              <a:gd name="connsiteX24" fmla="*/ 8678107 w 11887966"/>
              <a:gd name="connsiteY24" fmla="*/ 1557776 h 2421987"/>
              <a:gd name="connsiteX25" fmla="*/ 8794531 w 11887966"/>
              <a:gd name="connsiteY25" fmla="*/ 1539100 h 2421987"/>
              <a:gd name="connsiteX26" fmla="*/ 8911808 w 11887966"/>
              <a:gd name="connsiteY26" fmla="*/ 1518177 h 2421987"/>
              <a:gd name="connsiteX27" fmla="*/ 9029968 w 11887966"/>
              <a:gd name="connsiteY27" fmla="*/ 1494928 h 2421987"/>
              <a:gd name="connsiteX28" fmla="*/ 9149036 w 11887966"/>
              <a:gd name="connsiteY28" fmla="*/ 1469276 h 2421987"/>
              <a:gd name="connsiteX29" fmla="*/ 9269041 w 11887966"/>
              <a:gd name="connsiteY29" fmla="*/ 1441143 h 2421987"/>
              <a:gd name="connsiteX30" fmla="*/ 9390009 w 11887966"/>
              <a:gd name="connsiteY30" fmla="*/ 1410450 h 2421987"/>
              <a:gd name="connsiteX31" fmla="*/ 9511969 w 11887966"/>
              <a:gd name="connsiteY31" fmla="*/ 1377121 h 2421987"/>
              <a:gd name="connsiteX32" fmla="*/ 9580448 w 11887966"/>
              <a:gd name="connsiteY32" fmla="*/ 1357321 h 2421987"/>
              <a:gd name="connsiteX33" fmla="*/ 9634947 w 11887966"/>
              <a:gd name="connsiteY33" fmla="*/ 1341076 h 2421987"/>
              <a:gd name="connsiteX34" fmla="*/ 9649949 w 11887966"/>
              <a:gd name="connsiteY34" fmla="*/ 1336454 h 2421987"/>
              <a:gd name="connsiteX0" fmla="*/ 10480113 w 11887966"/>
              <a:gd name="connsiteY0" fmla="*/ 0 h 2421987"/>
              <a:gd name="connsiteX1" fmla="*/ 0 w 11887966"/>
              <a:gd name="connsiteY1" fmla="*/ 0 h 2421987"/>
              <a:gd name="connsiteX2" fmla="*/ 0 w 11887966"/>
              <a:gd name="connsiteY2" fmla="*/ 2015879 h 2421987"/>
              <a:gd name="connsiteX3" fmla="*/ 11312 w 11887966"/>
              <a:gd name="connsiteY3" fmla="*/ 2421987 h 2421987"/>
              <a:gd name="connsiteX4" fmla="*/ 504090 w 11887966"/>
              <a:gd name="connsiteY4" fmla="*/ 2186203 h 2421987"/>
              <a:gd name="connsiteX5" fmla="*/ 568917 w 11887966"/>
              <a:gd name="connsiteY5" fmla="*/ 2151360 h 2421987"/>
              <a:gd name="connsiteX6" fmla="*/ 633445 w 11887966"/>
              <a:gd name="connsiteY6" fmla="*/ 2117407 h 2421987"/>
              <a:gd name="connsiteX7" fmla="*/ 697680 w 11887966"/>
              <a:gd name="connsiteY7" fmla="*/ 2084335 h 2421987"/>
              <a:gd name="connsiteX8" fmla="*/ 761624 w 11887966"/>
              <a:gd name="connsiteY8" fmla="*/ 2052135 h 2421987"/>
              <a:gd name="connsiteX9" fmla="*/ 825281 w 11887966"/>
              <a:gd name="connsiteY9" fmla="*/ 2020796 h 2421987"/>
              <a:gd name="connsiteX10" fmla="*/ 888654 w 11887966"/>
              <a:gd name="connsiteY10" fmla="*/ 1990308 h 2421987"/>
              <a:gd name="connsiteX11" fmla="*/ 951747 w 11887966"/>
              <a:gd name="connsiteY11" fmla="*/ 1960663 h 2421987"/>
              <a:gd name="connsiteX12" fmla="*/ 1014563 w 11887966"/>
              <a:gd name="connsiteY12" fmla="*/ 1931850 h 2421987"/>
              <a:gd name="connsiteX13" fmla="*/ 1077105 w 11887966"/>
              <a:gd name="connsiteY13" fmla="*/ 1903860 h 2421987"/>
              <a:gd name="connsiteX14" fmla="*/ 1139378 w 11887966"/>
              <a:gd name="connsiteY14" fmla="*/ 1876682 h 2421987"/>
              <a:gd name="connsiteX15" fmla="*/ 1201384 w 11887966"/>
              <a:gd name="connsiteY15" fmla="*/ 1850307 h 2421987"/>
              <a:gd name="connsiteX16" fmla="*/ 1263127 w 11887966"/>
              <a:gd name="connsiteY16" fmla="*/ 1824725 h 2421987"/>
              <a:gd name="connsiteX17" fmla="*/ 1324610 w 11887966"/>
              <a:gd name="connsiteY17" fmla="*/ 1799927 h 2421987"/>
              <a:gd name="connsiteX18" fmla="*/ 1385836 w 11887966"/>
              <a:gd name="connsiteY18" fmla="*/ 1775903 h 2421987"/>
              <a:gd name="connsiteX19" fmla="*/ 1446810 w 11887966"/>
              <a:gd name="connsiteY19" fmla="*/ 1752642 h 2421987"/>
              <a:gd name="connsiteX20" fmla="*/ 1507535 w 11887966"/>
              <a:gd name="connsiteY20" fmla="*/ 1730136 h 2421987"/>
              <a:gd name="connsiteX21" fmla="*/ 1568013 w 11887966"/>
              <a:gd name="connsiteY21" fmla="*/ 1708374 h 2421987"/>
              <a:gd name="connsiteX22" fmla="*/ 1628249 w 11887966"/>
              <a:gd name="connsiteY22" fmla="*/ 1687348 h 2421987"/>
              <a:gd name="connsiteX23" fmla="*/ 1688245 w 11887966"/>
              <a:gd name="connsiteY23" fmla="*/ 1667046 h 2421987"/>
              <a:gd name="connsiteX24" fmla="*/ 1748006 w 11887966"/>
              <a:gd name="connsiteY24" fmla="*/ 1647459 h 2421987"/>
              <a:gd name="connsiteX25" fmla="*/ 1807535 w 11887966"/>
              <a:gd name="connsiteY25" fmla="*/ 1628578 h 2421987"/>
              <a:gd name="connsiteX26" fmla="*/ 1866835 w 11887966"/>
              <a:gd name="connsiteY26" fmla="*/ 1610392 h 2421987"/>
              <a:gd name="connsiteX27" fmla="*/ 1925909 w 11887966"/>
              <a:gd name="connsiteY27" fmla="*/ 1592893 h 2421987"/>
              <a:gd name="connsiteX28" fmla="*/ 1984761 w 11887966"/>
              <a:gd name="connsiteY28" fmla="*/ 1576070 h 2421987"/>
              <a:gd name="connsiteX29" fmla="*/ 2043395 w 11887966"/>
              <a:gd name="connsiteY29" fmla="*/ 1559913 h 2421987"/>
              <a:gd name="connsiteX30" fmla="*/ 2101813 w 11887966"/>
              <a:gd name="connsiteY30" fmla="*/ 1544413 h 2421987"/>
              <a:gd name="connsiteX31" fmla="*/ 2160020 w 11887966"/>
              <a:gd name="connsiteY31" fmla="*/ 1529560 h 2421987"/>
              <a:gd name="connsiteX32" fmla="*/ 2275813 w 11887966"/>
              <a:gd name="connsiteY32" fmla="*/ 1501756 h 2421987"/>
              <a:gd name="connsiteX33" fmla="*/ 2390799 w 11887966"/>
              <a:gd name="connsiteY33" fmla="*/ 1476424 h 2421987"/>
              <a:gd name="connsiteX34" fmla="*/ 2505007 w 11887966"/>
              <a:gd name="connsiteY34" fmla="*/ 1453484 h 2421987"/>
              <a:gd name="connsiteX35" fmla="*/ 2618464 w 11887966"/>
              <a:gd name="connsiteY35" fmla="*/ 1432859 h 2421987"/>
              <a:gd name="connsiteX36" fmla="*/ 2731198 w 11887966"/>
              <a:gd name="connsiteY36" fmla="*/ 1414472 h 2421987"/>
              <a:gd name="connsiteX37" fmla="*/ 2843236 w 11887966"/>
              <a:gd name="connsiteY37" fmla="*/ 1398243 h 2421987"/>
              <a:gd name="connsiteX38" fmla="*/ 2954605 w 11887966"/>
              <a:gd name="connsiteY38" fmla="*/ 1384096 h 2421987"/>
              <a:gd name="connsiteX39" fmla="*/ 3016287 w 11887966"/>
              <a:gd name="connsiteY39" fmla="*/ 1377121 h 2421987"/>
              <a:gd name="connsiteX40" fmla="*/ 3120466 w 11887966"/>
              <a:gd name="connsiteY40" fmla="*/ 1366606 h 2421987"/>
              <a:gd name="connsiteX41" fmla="*/ 3230284 w 11887966"/>
              <a:gd name="connsiteY41" fmla="*/ 1357321 h 2421987"/>
              <a:gd name="connsiteX42" fmla="*/ 3339529 w 11887966"/>
              <a:gd name="connsiteY42" fmla="*/ 1349843 h 2421987"/>
              <a:gd name="connsiteX43" fmla="*/ 3448229 w 11887966"/>
              <a:gd name="connsiteY43" fmla="*/ 1344095 h 2421987"/>
              <a:gd name="connsiteX44" fmla="*/ 3556412 w 11887966"/>
              <a:gd name="connsiteY44" fmla="*/ 1340000 h 2421987"/>
              <a:gd name="connsiteX45" fmla="*/ 3664104 w 11887966"/>
              <a:gd name="connsiteY45" fmla="*/ 1337479 h 2421987"/>
              <a:gd name="connsiteX46" fmla="*/ 9649949 w 11887966"/>
              <a:gd name="connsiteY46" fmla="*/ 1336454 h 2421987"/>
              <a:gd name="connsiteX47" fmla="*/ 9696827 w 11887966"/>
              <a:gd name="connsiteY47" fmla="*/ 1322011 h 2421987"/>
              <a:gd name="connsiteX48" fmla="*/ 9758972 w 11887966"/>
              <a:gd name="connsiteY48" fmla="*/ 1302238 h 2421987"/>
              <a:gd name="connsiteX49" fmla="*/ 9821385 w 11887966"/>
              <a:gd name="connsiteY49" fmla="*/ 1281747 h 2421987"/>
              <a:gd name="connsiteX50" fmla="*/ 9884070 w 11887966"/>
              <a:gd name="connsiteY50" fmla="*/ 1260528 h 2421987"/>
              <a:gd name="connsiteX51" fmla="*/ 9947030 w 11887966"/>
              <a:gd name="connsiteY51" fmla="*/ 1238573 h 2421987"/>
              <a:gd name="connsiteX52" fmla="*/ 10010269 w 11887966"/>
              <a:gd name="connsiteY52" fmla="*/ 1215870 h 2421987"/>
              <a:gd name="connsiteX53" fmla="*/ 10073789 w 11887966"/>
              <a:gd name="connsiteY53" fmla="*/ 1192410 h 2421987"/>
              <a:gd name="connsiteX54" fmla="*/ 10137596 w 11887966"/>
              <a:gd name="connsiteY54" fmla="*/ 1168184 h 2421987"/>
              <a:gd name="connsiteX55" fmla="*/ 10201691 w 11887966"/>
              <a:gd name="connsiteY55" fmla="*/ 1143182 h 2421987"/>
              <a:gd name="connsiteX56" fmla="*/ 10266079 w 11887966"/>
              <a:gd name="connsiteY56" fmla="*/ 1117393 h 2421987"/>
              <a:gd name="connsiteX57" fmla="*/ 10330763 w 11887966"/>
              <a:gd name="connsiteY57" fmla="*/ 1090809 h 2421987"/>
              <a:gd name="connsiteX58" fmla="*/ 10395745 w 11887966"/>
              <a:gd name="connsiteY58" fmla="*/ 1063419 h 2421987"/>
              <a:gd name="connsiteX59" fmla="*/ 10826686 w 11887966"/>
              <a:gd name="connsiteY59" fmla="*/ 863985 h 2421987"/>
              <a:gd name="connsiteX60" fmla="*/ 11887966 w 11887966"/>
              <a:gd name="connsiteY60" fmla="*/ 4616 h 2421987"/>
              <a:gd name="connsiteX61" fmla="*/ 10480113 w 11887966"/>
              <a:gd name="connsiteY61" fmla="*/ 0 h 2421987"/>
              <a:gd name="connsiteX0" fmla="*/ 9649949 w 11887966"/>
              <a:gd name="connsiteY0" fmla="*/ 1336454 h 2421987"/>
              <a:gd name="connsiteX1" fmla="*/ 3771334 w 11887966"/>
              <a:gd name="connsiteY1" fmla="*/ 1336454 h 2421987"/>
              <a:gd name="connsiteX2" fmla="*/ 3931370 w 11887966"/>
              <a:gd name="connsiteY2" fmla="*/ 1337551 h 2421987"/>
              <a:gd name="connsiteX3" fmla="*/ 4090520 w 11887966"/>
              <a:gd name="connsiteY3" fmla="*/ 1341576 h 2421987"/>
              <a:gd name="connsiteX4" fmla="*/ 4248875 w 11887966"/>
              <a:gd name="connsiteY4" fmla="*/ 1348265 h 2421987"/>
              <a:gd name="connsiteX5" fmla="*/ 4458940 w 11887966"/>
              <a:gd name="connsiteY5" fmla="*/ 1360874 h 2421987"/>
              <a:gd name="connsiteX6" fmla="*/ 4667976 w 11887966"/>
              <a:gd name="connsiteY6" fmla="*/ 1377128 h 2421987"/>
              <a:gd name="connsiteX7" fmla="*/ 4980083 w 11887966"/>
              <a:gd name="connsiteY7" fmla="*/ 1406979 h 2421987"/>
              <a:gd name="connsiteX8" fmla="*/ 6434286 w 11887966"/>
              <a:gd name="connsiteY8" fmla="*/ 1574291 h 2421987"/>
              <a:gd name="connsiteX9" fmla="*/ 6591836 w 11887966"/>
              <a:gd name="connsiteY9" fmla="*/ 1589363 h 2421987"/>
              <a:gd name="connsiteX10" fmla="*/ 6855992 w 11887966"/>
              <a:gd name="connsiteY10" fmla="*/ 1610914 h 2421987"/>
              <a:gd name="connsiteX11" fmla="*/ 7068979 w 11887966"/>
              <a:gd name="connsiteY11" fmla="*/ 1624243 h 2421987"/>
              <a:gd name="connsiteX12" fmla="*/ 7229833 w 11887966"/>
              <a:gd name="connsiteY12" fmla="*/ 1631547 h 2421987"/>
              <a:gd name="connsiteX13" fmla="*/ 7391744 w 11887966"/>
              <a:gd name="connsiteY13" fmla="*/ 1636252 h 2421987"/>
              <a:gd name="connsiteX14" fmla="*/ 7554806 w 11887966"/>
              <a:gd name="connsiteY14" fmla="*/ 1638094 h 2421987"/>
              <a:gd name="connsiteX15" fmla="*/ 7719110 w 11887966"/>
              <a:gd name="connsiteY15" fmla="*/ 1636810 h 2421987"/>
              <a:gd name="connsiteX16" fmla="*/ 7829382 w 11887966"/>
              <a:gd name="connsiteY16" fmla="*/ 1634087 h 2421987"/>
              <a:gd name="connsiteX17" fmla="*/ 7940275 w 11887966"/>
              <a:gd name="connsiteY17" fmla="*/ 1629780 h 2421987"/>
              <a:gd name="connsiteX18" fmla="*/ 8051816 w 11887966"/>
              <a:gd name="connsiteY18" fmla="*/ 1623810 h 2421987"/>
              <a:gd name="connsiteX19" fmla="*/ 8164033 w 11887966"/>
              <a:gd name="connsiteY19" fmla="*/ 1616100 h 2421987"/>
              <a:gd name="connsiteX20" fmla="*/ 8276953 w 11887966"/>
              <a:gd name="connsiteY20" fmla="*/ 1606571 h 2421987"/>
              <a:gd name="connsiteX21" fmla="*/ 8390604 w 11887966"/>
              <a:gd name="connsiteY21" fmla="*/ 1595147 h 2421987"/>
              <a:gd name="connsiteX22" fmla="*/ 8505012 w 11887966"/>
              <a:gd name="connsiteY22" fmla="*/ 1581747 h 2421987"/>
              <a:gd name="connsiteX23" fmla="*/ 8562510 w 11887966"/>
              <a:gd name="connsiteY23" fmla="*/ 1574283 h 2421987"/>
              <a:gd name="connsiteX24" fmla="*/ 8678107 w 11887966"/>
              <a:gd name="connsiteY24" fmla="*/ 1557776 h 2421987"/>
              <a:gd name="connsiteX25" fmla="*/ 8794531 w 11887966"/>
              <a:gd name="connsiteY25" fmla="*/ 1539100 h 2421987"/>
              <a:gd name="connsiteX26" fmla="*/ 8911808 w 11887966"/>
              <a:gd name="connsiteY26" fmla="*/ 1518177 h 2421987"/>
              <a:gd name="connsiteX27" fmla="*/ 9029968 w 11887966"/>
              <a:gd name="connsiteY27" fmla="*/ 1494928 h 2421987"/>
              <a:gd name="connsiteX28" fmla="*/ 9149036 w 11887966"/>
              <a:gd name="connsiteY28" fmla="*/ 1469276 h 2421987"/>
              <a:gd name="connsiteX29" fmla="*/ 9269041 w 11887966"/>
              <a:gd name="connsiteY29" fmla="*/ 1441143 h 2421987"/>
              <a:gd name="connsiteX30" fmla="*/ 9390009 w 11887966"/>
              <a:gd name="connsiteY30" fmla="*/ 1410450 h 2421987"/>
              <a:gd name="connsiteX31" fmla="*/ 9511969 w 11887966"/>
              <a:gd name="connsiteY31" fmla="*/ 1377121 h 2421987"/>
              <a:gd name="connsiteX32" fmla="*/ 9580448 w 11887966"/>
              <a:gd name="connsiteY32" fmla="*/ 1357321 h 2421987"/>
              <a:gd name="connsiteX33" fmla="*/ 9634947 w 11887966"/>
              <a:gd name="connsiteY33" fmla="*/ 1341076 h 2421987"/>
              <a:gd name="connsiteX34" fmla="*/ 9649949 w 11887966"/>
              <a:gd name="connsiteY34" fmla="*/ 1336454 h 2421987"/>
              <a:gd name="connsiteX0" fmla="*/ 10480113 w 11887966"/>
              <a:gd name="connsiteY0" fmla="*/ 0 h 2445522"/>
              <a:gd name="connsiteX1" fmla="*/ 0 w 11887966"/>
              <a:gd name="connsiteY1" fmla="*/ 0 h 2445522"/>
              <a:gd name="connsiteX2" fmla="*/ 0 w 11887966"/>
              <a:gd name="connsiteY2" fmla="*/ 2015879 h 2445522"/>
              <a:gd name="connsiteX3" fmla="*/ 5373 w 11887966"/>
              <a:gd name="connsiteY3" fmla="*/ 2445522 h 2445522"/>
              <a:gd name="connsiteX4" fmla="*/ 504090 w 11887966"/>
              <a:gd name="connsiteY4" fmla="*/ 2186203 h 2445522"/>
              <a:gd name="connsiteX5" fmla="*/ 568917 w 11887966"/>
              <a:gd name="connsiteY5" fmla="*/ 2151360 h 2445522"/>
              <a:gd name="connsiteX6" fmla="*/ 633445 w 11887966"/>
              <a:gd name="connsiteY6" fmla="*/ 2117407 h 2445522"/>
              <a:gd name="connsiteX7" fmla="*/ 697680 w 11887966"/>
              <a:gd name="connsiteY7" fmla="*/ 2084335 h 2445522"/>
              <a:gd name="connsiteX8" fmla="*/ 761624 w 11887966"/>
              <a:gd name="connsiteY8" fmla="*/ 2052135 h 2445522"/>
              <a:gd name="connsiteX9" fmla="*/ 825281 w 11887966"/>
              <a:gd name="connsiteY9" fmla="*/ 2020796 h 2445522"/>
              <a:gd name="connsiteX10" fmla="*/ 888654 w 11887966"/>
              <a:gd name="connsiteY10" fmla="*/ 1990308 h 2445522"/>
              <a:gd name="connsiteX11" fmla="*/ 951747 w 11887966"/>
              <a:gd name="connsiteY11" fmla="*/ 1960663 h 2445522"/>
              <a:gd name="connsiteX12" fmla="*/ 1014563 w 11887966"/>
              <a:gd name="connsiteY12" fmla="*/ 1931850 h 2445522"/>
              <a:gd name="connsiteX13" fmla="*/ 1077105 w 11887966"/>
              <a:gd name="connsiteY13" fmla="*/ 1903860 h 2445522"/>
              <a:gd name="connsiteX14" fmla="*/ 1139378 w 11887966"/>
              <a:gd name="connsiteY14" fmla="*/ 1876682 h 2445522"/>
              <a:gd name="connsiteX15" fmla="*/ 1201384 w 11887966"/>
              <a:gd name="connsiteY15" fmla="*/ 1850307 h 2445522"/>
              <a:gd name="connsiteX16" fmla="*/ 1263127 w 11887966"/>
              <a:gd name="connsiteY16" fmla="*/ 1824725 h 2445522"/>
              <a:gd name="connsiteX17" fmla="*/ 1324610 w 11887966"/>
              <a:gd name="connsiteY17" fmla="*/ 1799927 h 2445522"/>
              <a:gd name="connsiteX18" fmla="*/ 1385836 w 11887966"/>
              <a:gd name="connsiteY18" fmla="*/ 1775903 h 2445522"/>
              <a:gd name="connsiteX19" fmla="*/ 1446810 w 11887966"/>
              <a:gd name="connsiteY19" fmla="*/ 1752642 h 2445522"/>
              <a:gd name="connsiteX20" fmla="*/ 1507535 w 11887966"/>
              <a:gd name="connsiteY20" fmla="*/ 1730136 h 2445522"/>
              <a:gd name="connsiteX21" fmla="*/ 1568013 w 11887966"/>
              <a:gd name="connsiteY21" fmla="*/ 1708374 h 2445522"/>
              <a:gd name="connsiteX22" fmla="*/ 1628249 w 11887966"/>
              <a:gd name="connsiteY22" fmla="*/ 1687348 h 2445522"/>
              <a:gd name="connsiteX23" fmla="*/ 1688245 w 11887966"/>
              <a:gd name="connsiteY23" fmla="*/ 1667046 h 2445522"/>
              <a:gd name="connsiteX24" fmla="*/ 1748006 w 11887966"/>
              <a:gd name="connsiteY24" fmla="*/ 1647459 h 2445522"/>
              <a:gd name="connsiteX25" fmla="*/ 1807535 w 11887966"/>
              <a:gd name="connsiteY25" fmla="*/ 1628578 h 2445522"/>
              <a:gd name="connsiteX26" fmla="*/ 1866835 w 11887966"/>
              <a:gd name="connsiteY26" fmla="*/ 1610392 h 2445522"/>
              <a:gd name="connsiteX27" fmla="*/ 1925909 w 11887966"/>
              <a:gd name="connsiteY27" fmla="*/ 1592893 h 2445522"/>
              <a:gd name="connsiteX28" fmla="*/ 1984761 w 11887966"/>
              <a:gd name="connsiteY28" fmla="*/ 1576070 h 2445522"/>
              <a:gd name="connsiteX29" fmla="*/ 2043395 w 11887966"/>
              <a:gd name="connsiteY29" fmla="*/ 1559913 h 2445522"/>
              <a:gd name="connsiteX30" fmla="*/ 2101813 w 11887966"/>
              <a:gd name="connsiteY30" fmla="*/ 1544413 h 2445522"/>
              <a:gd name="connsiteX31" fmla="*/ 2160020 w 11887966"/>
              <a:gd name="connsiteY31" fmla="*/ 1529560 h 2445522"/>
              <a:gd name="connsiteX32" fmla="*/ 2275813 w 11887966"/>
              <a:gd name="connsiteY32" fmla="*/ 1501756 h 2445522"/>
              <a:gd name="connsiteX33" fmla="*/ 2390799 w 11887966"/>
              <a:gd name="connsiteY33" fmla="*/ 1476424 h 2445522"/>
              <a:gd name="connsiteX34" fmla="*/ 2505007 w 11887966"/>
              <a:gd name="connsiteY34" fmla="*/ 1453484 h 2445522"/>
              <a:gd name="connsiteX35" fmla="*/ 2618464 w 11887966"/>
              <a:gd name="connsiteY35" fmla="*/ 1432859 h 2445522"/>
              <a:gd name="connsiteX36" fmla="*/ 2731198 w 11887966"/>
              <a:gd name="connsiteY36" fmla="*/ 1414472 h 2445522"/>
              <a:gd name="connsiteX37" fmla="*/ 2843236 w 11887966"/>
              <a:gd name="connsiteY37" fmla="*/ 1398243 h 2445522"/>
              <a:gd name="connsiteX38" fmla="*/ 2954605 w 11887966"/>
              <a:gd name="connsiteY38" fmla="*/ 1384096 h 2445522"/>
              <a:gd name="connsiteX39" fmla="*/ 3016287 w 11887966"/>
              <a:gd name="connsiteY39" fmla="*/ 1377121 h 2445522"/>
              <a:gd name="connsiteX40" fmla="*/ 3120466 w 11887966"/>
              <a:gd name="connsiteY40" fmla="*/ 1366606 h 2445522"/>
              <a:gd name="connsiteX41" fmla="*/ 3230284 w 11887966"/>
              <a:gd name="connsiteY41" fmla="*/ 1357321 h 2445522"/>
              <a:gd name="connsiteX42" fmla="*/ 3339529 w 11887966"/>
              <a:gd name="connsiteY42" fmla="*/ 1349843 h 2445522"/>
              <a:gd name="connsiteX43" fmla="*/ 3448229 w 11887966"/>
              <a:gd name="connsiteY43" fmla="*/ 1344095 h 2445522"/>
              <a:gd name="connsiteX44" fmla="*/ 3556412 w 11887966"/>
              <a:gd name="connsiteY44" fmla="*/ 1340000 h 2445522"/>
              <a:gd name="connsiteX45" fmla="*/ 3664104 w 11887966"/>
              <a:gd name="connsiteY45" fmla="*/ 1337479 h 2445522"/>
              <a:gd name="connsiteX46" fmla="*/ 9649949 w 11887966"/>
              <a:gd name="connsiteY46" fmla="*/ 1336454 h 2445522"/>
              <a:gd name="connsiteX47" fmla="*/ 9696827 w 11887966"/>
              <a:gd name="connsiteY47" fmla="*/ 1322011 h 2445522"/>
              <a:gd name="connsiteX48" fmla="*/ 9758972 w 11887966"/>
              <a:gd name="connsiteY48" fmla="*/ 1302238 h 2445522"/>
              <a:gd name="connsiteX49" fmla="*/ 9821385 w 11887966"/>
              <a:gd name="connsiteY49" fmla="*/ 1281747 h 2445522"/>
              <a:gd name="connsiteX50" fmla="*/ 9884070 w 11887966"/>
              <a:gd name="connsiteY50" fmla="*/ 1260528 h 2445522"/>
              <a:gd name="connsiteX51" fmla="*/ 9947030 w 11887966"/>
              <a:gd name="connsiteY51" fmla="*/ 1238573 h 2445522"/>
              <a:gd name="connsiteX52" fmla="*/ 10010269 w 11887966"/>
              <a:gd name="connsiteY52" fmla="*/ 1215870 h 2445522"/>
              <a:gd name="connsiteX53" fmla="*/ 10073789 w 11887966"/>
              <a:gd name="connsiteY53" fmla="*/ 1192410 h 2445522"/>
              <a:gd name="connsiteX54" fmla="*/ 10137596 w 11887966"/>
              <a:gd name="connsiteY54" fmla="*/ 1168184 h 2445522"/>
              <a:gd name="connsiteX55" fmla="*/ 10201691 w 11887966"/>
              <a:gd name="connsiteY55" fmla="*/ 1143182 h 2445522"/>
              <a:gd name="connsiteX56" fmla="*/ 10266079 w 11887966"/>
              <a:gd name="connsiteY56" fmla="*/ 1117393 h 2445522"/>
              <a:gd name="connsiteX57" fmla="*/ 10330763 w 11887966"/>
              <a:gd name="connsiteY57" fmla="*/ 1090809 h 2445522"/>
              <a:gd name="connsiteX58" fmla="*/ 10395745 w 11887966"/>
              <a:gd name="connsiteY58" fmla="*/ 1063419 h 2445522"/>
              <a:gd name="connsiteX59" fmla="*/ 10826686 w 11887966"/>
              <a:gd name="connsiteY59" fmla="*/ 863985 h 2445522"/>
              <a:gd name="connsiteX60" fmla="*/ 11887966 w 11887966"/>
              <a:gd name="connsiteY60" fmla="*/ 4616 h 2445522"/>
              <a:gd name="connsiteX61" fmla="*/ 10480113 w 11887966"/>
              <a:gd name="connsiteY61" fmla="*/ 0 h 2445522"/>
              <a:gd name="connsiteX0" fmla="*/ 9649949 w 11887966"/>
              <a:gd name="connsiteY0" fmla="*/ 1336454 h 2445522"/>
              <a:gd name="connsiteX1" fmla="*/ 3771334 w 11887966"/>
              <a:gd name="connsiteY1" fmla="*/ 1336454 h 2445522"/>
              <a:gd name="connsiteX2" fmla="*/ 3931370 w 11887966"/>
              <a:gd name="connsiteY2" fmla="*/ 1337551 h 2445522"/>
              <a:gd name="connsiteX3" fmla="*/ 4090520 w 11887966"/>
              <a:gd name="connsiteY3" fmla="*/ 1341576 h 2445522"/>
              <a:gd name="connsiteX4" fmla="*/ 4248875 w 11887966"/>
              <a:gd name="connsiteY4" fmla="*/ 1348265 h 2445522"/>
              <a:gd name="connsiteX5" fmla="*/ 4458940 w 11887966"/>
              <a:gd name="connsiteY5" fmla="*/ 1360874 h 2445522"/>
              <a:gd name="connsiteX6" fmla="*/ 4667976 w 11887966"/>
              <a:gd name="connsiteY6" fmla="*/ 1377128 h 2445522"/>
              <a:gd name="connsiteX7" fmla="*/ 4980083 w 11887966"/>
              <a:gd name="connsiteY7" fmla="*/ 1406979 h 2445522"/>
              <a:gd name="connsiteX8" fmla="*/ 6434286 w 11887966"/>
              <a:gd name="connsiteY8" fmla="*/ 1574291 h 2445522"/>
              <a:gd name="connsiteX9" fmla="*/ 6591836 w 11887966"/>
              <a:gd name="connsiteY9" fmla="*/ 1589363 h 2445522"/>
              <a:gd name="connsiteX10" fmla="*/ 6855992 w 11887966"/>
              <a:gd name="connsiteY10" fmla="*/ 1610914 h 2445522"/>
              <a:gd name="connsiteX11" fmla="*/ 7068979 w 11887966"/>
              <a:gd name="connsiteY11" fmla="*/ 1624243 h 2445522"/>
              <a:gd name="connsiteX12" fmla="*/ 7229833 w 11887966"/>
              <a:gd name="connsiteY12" fmla="*/ 1631547 h 2445522"/>
              <a:gd name="connsiteX13" fmla="*/ 7391744 w 11887966"/>
              <a:gd name="connsiteY13" fmla="*/ 1636252 h 2445522"/>
              <a:gd name="connsiteX14" fmla="*/ 7554806 w 11887966"/>
              <a:gd name="connsiteY14" fmla="*/ 1638094 h 2445522"/>
              <a:gd name="connsiteX15" fmla="*/ 7719110 w 11887966"/>
              <a:gd name="connsiteY15" fmla="*/ 1636810 h 2445522"/>
              <a:gd name="connsiteX16" fmla="*/ 7829382 w 11887966"/>
              <a:gd name="connsiteY16" fmla="*/ 1634087 h 2445522"/>
              <a:gd name="connsiteX17" fmla="*/ 7940275 w 11887966"/>
              <a:gd name="connsiteY17" fmla="*/ 1629780 h 2445522"/>
              <a:gd name="connsiteX18" fmla="*/ 8051816 w 11887966"/>
              <a:gd name="connsiteY18" fmla="*/ 1623810 h 2445522"/>
              <a:gd name="connsiteX19" fmla="*/ 8164033 w 11887966"/>
              <a:gd name="connsiteY19" fmla="*/ 1616100 h 2445522"/>
              <a:gd name="connsiteX20" fmla="*/ 8276953 w 11887966"/>
              <a:gd name="connsiteY20" fmla="*/ 1606571 h 2445522"/>
              <a:gd name="connsiteX21" fmla="*/ 8390604 w 11887966"/>
              <a:gd name="connsiteY21" fmla="*/ 1595147 h 2445522"/>
              <a:gd name="connsiteX22" fmla="*/ 8505012 w 11887966"/>
              <a:gd name="connsiteY22" fmla="*/ 1581747 h 2445522"/>
              <a:gd name="connsiteX23" fmla="*/ 8562510 w 11887966"/>
              <a:gd name="connsiteY23" fmla="*/ 1574283 h 2445522"/>
              <a:gd name="connsiteX24" fmla="*/ 8678107 w 11887966"/>
              <a:gd name="connsiteY24" fmla="*/ 1557776 h 2445522"/>
              <a:gd name="connsiteX25" fmla="*/ 8794531 w 11887966"/>
              <a:gd name="connsiteY25" fmla="*/ 1539100 h 2445522"/>
              <a:gd name="connsiteX26" fmla="*/ 8911808 w 11887966"/>
              <a:gd name="connsiteY26" fmla="*/ 1518177 h 2445522"/>
              <a:gd name="connsiteX27" fmla="*/ 9029968 w 11887966"/>
              <a:gd name="connsiteY27" fmla="*/ 1494928 h 2445522"/>
              <a:gd name="connsiteX28" fmla="*/ 9149036 w 11887966"/>
              <a:gd name="connsiteY28" fmla="*/ 1469276 h 2445522"/>
              <a:gd name="connsiteX29" fmla="*/ 9269041 w 11887966"/>
              <a:gd name="connsiteY29" fmla="*/ 1441143 h 2445522"/>
              <a:gd name="connsiteX30" fmla="*/ 9390009 w 11887966"/>
              <a:gd name="connsiteY30" fmla="*/ 1410450 h 2445522"/>
              <a:gd name="connsiteX31" fmla="*/ 9511969 w 11887966"/>
              <a:gd name="connsiteY31" fmla="*/ 1377121 h 2445522"/>
              <a:gd name="connsiteX32" fmla="*/ 9580448 w 11887966"/>
              <a:gd name="connsiteY32" fmla="*/ 1357321 h 2445522"/>
              <a:gd name="connsiteX33" fmla="*/ 9634947 w 11887966"/>
              <a:gd name="connsiteY33" fmla="*/ 1341076 h 2445522"/>
              <a:gd name="connsiteX34" fmla="*/ 9649949 w 11887966"/>
              <a:gd name="connsiteY34" fmla="*/ 1336454 h 244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887966" h="2445522">
                <a:moveTo>
                  <a:pt x="10480113" y="0"/>
                </a:moveTo>
                <a:lnTo>
                  <a:pt x="0" y="0"/>
                </a:lnTo>
                <a:lnTo>
                  <a:pt x="0" y="2015879"/>
                </a:lnTo>
                <a:lnTo>
                  <a:pt x="5373" y="2445522"/>
                </a:lnTo>
                <a:lnTo>
                  <a:pt x="504090" y="2186203"/>
                </a:lnTo>
                <a:lnTo>
                  <a:pt x="568917" y="2151360"/>
                </a:lnTo>
                <a:lnTo>
                  <a:pt x="633445" y="2117407"/>
                </a:lnTo>
                <a:lnTo>
                  <a:pt x="697680" y="2084335"/>
                </a:lnTo>
                <a:lnTo>
                  <a:pt x="761624" y="2052135"/>
                </a:lnTo>
                <a:lnTo>
                  <a:pt x="825281" y="2020796"/>
                </a:lnTo>
                <a:lnTo>
                  <a:pt x="888654" y="1990308"/>
                </a:lnTo>
                <a:lnTo>
                  <a:pt x="951747" y="1960663"/>
                </a:lnTo>
                <a:lnTo>
                  <a:pt x="1014563" y="1931850"/>
                </a:lnTo>
                <a:lnTo>
                  <a:pt x="1077105" y="1903860"/>
                </a:lnTo>
                <a:lnTo>
                  <a:pt x="1139378" y="1876682"/>
                </a:lnTo>
                <a:lnTo>
                  <a:pt x="1201384" y="1850307"/>
                </a:lnTo>
                <a:lnTo>
                  <a:pt x="1263127" y="1824725"/>
                </a:lnTo>
                <a:lnTo>
                  <a:pt x="1324610" y="1799927"/>
                </a:lnTo>
                <a:lnTo>
                  <a:pt x="1385836" y="1775903"/>
                </a:lnTo>
                <a:lnTo>
                  <a:pt x="1446810" y="1752642"/>
                </a:lnTo>
                <a:lnTo>
                  <a:pt x="1507535" y="1730136"/>
                </a:lnTo>
                <a:lnTo>
                  <a:pt x="1568013" y="1708374"/>
                </a:lnTo>
                <a:lnTo>
                  <a:pt x="1628249" y="1687348"/>
                </a:lnTo>
                <a:lnTo>
                  <a:pt x="1688245" y="1667046"/>
                </a:lnTo>
                <a:lnTo>
                  <a:pt x="1748006" y="1647459"/>
                </a:lnTo>
                <a:lnTo>
                  <a:pt x="1807535" y="1628578"/>
                </a:lnTo>
                <a:lnTo>
                  <a:pt x="1866835" y="1610392"/>
                </a:lnTo>
                <a:lnTo>
                  <a:pt x="1925909" y="1592893"/>
                </a:lnTo>
                <a:lnTo>
                  <a:pt x="1984761" y="1576070"/>
                </a:lnTo>
                <a:lnTo>
                  <a:pt x="2043395" y="1559913"/>
                </a:lnTo>
                <a:lnTo>
                  <a:pt x="2101813" y="1544413"/>
                </a:lnTo>
                <a:lnTo>
                  <a:pt x="2160020" y="1529560"/>
                </a:lnTo>
                <a:lnTo>
                  <a:pt x="2275813" y="1501756"/>
                </a:lnTo>
                <a:lnTo>
                  <a:pt x="2390799" y="1476424"/>
                </a:lnTo>
                <a:lnTo>
                  <a:pt x="2505007" y="1453484"/>
                </a:lnTo>
                <a:lnTo>
                  <a:pt x="2618464" y="1432859"/>
                </a:lnTo>
                <a:lnTo>
                  <a:pt x="2731198" y="1414472"/>
                </a:lnTo>
                <a:lnTo>
                  <a:pt x="2843236" y="1398243"/>
                </a:lnTo>
                <a:lnTo>
                  <a:pt x="2954605" y="1384096"/>
                </a:lnTo>
                <a:lnTo>
                  <a:pt x="3016287" y="1377121"/>
                </a:lnTo>
                <a:lnTo>
                  <a:pt x="3120466" y="1366606"/>
                </a:lnTo>
                <a:lnTo>
                  <a:pt x="3230284" y="1357321"/>
                </a:lnTo>
                <a:lnTo>
                  <a:pt x="3339529" y="1349843"/>
                </a:lnTo>
                <a:lnTo>
                  <a:pt x="3448229" y="1344095"/>
                </a:lnTo>
                <a:lnTo>
                  <a:pt x="3556412" y="1340000"/>
                </a:lnTo>
                <a:lnTo>
                  <a:pt x="3664104" y="1337479"/>
                </a:lnTo>
                <a:lnTo>
                  <a:pt x="9649949" y="1336454"/>
                </a:lnTo>
                <a:lnTo>
                  <a:pt x="9696827" y="1322011"/>
                </a:lnTo>
                <a:lnTo>
                  <a:pt x="9758972" y="1302238"/>
                </a:lnTo>
                <a:lnTo>
                  <a:pt x="9821385" y="1281747"/>
                </a:lnTo>
                <a:lnTo>
                  <a:pt x="9884070" y="1260528"/>
                </a:lnTo>
                <a:lnTo>
                  <a:pt x="9947030" y="1238573"/>
                </a:lnTo>
                <a:lnTo>
                  <a:pt x="10010269" y="1215870"/>
                </a:lnTo>
                <a:lnTo>
                  <a:pt x="10073789" y="1192410"/>
                </a:lnTo>
                <a:lnTo>
                  <a:pt x="10137596" y="1168184"/>
                </a:lnTo>
                <a:lnTo>
                  <a:pt x="10201691" y="1143182"/>
                </a:lnTo>
                <a:lnTo>
                  <a:pt x="10266079" y="1117393"/>
                </a:lnTo>
                <a:lnTo>
                  <a:pt x="10330763" y="1090809"/>
                </a:lnTo>
                <a:lnTo>
                  <a:pt x="10395745" y="1063419"/>
                </a:lnTo>
                <a:cubicBezTo>
                  <a:pt x="10539392" y="996941"/>
                  <a:pt x="10591438" y="989201"/>
                  <a:pt x="10826686" y="863985"/>
                </a:cubicBezTo>
                <a:cubicBezTo>
                  <a:pt x="11148864" y="669731"/>
                  <a:pt x="11326792" y="596983"/>
                  <a:pt x="11887966" y="4616"/>
                </a:cubicBezTo>
                <a:lnTo>
                  <a:pt x="10480113" y="0"/>
                </a:lnTo>
                <a:close/>
              </a:path>
              <a:path w="11887966" h="2445522">
                <a:moveTo>
                  <a:pt x="9649949" y="1336454"/>
                </a:moveTo>
                <a:lnTo>
                  <a:pt x="3771334" y="1336454"/>
                </a:lnTo>
                <a:lnTo>
                  <a:pt x="3931370" y="1337551"/>
                </a:lnTo>
                <a:lnTo>
                  <a:pt x="4090520" y="1341576"/>
                </a:lnTo>
                <a:lnTo>
                  <a:pt x="4248875" y="1348265"/>
                </a:lnTo>
                <a:lnTo>
                  <a:pt x="4458940" y="1360874"/>
                </a:lnTo>
                <a:lnTo>
                  <a:pt x="4667976" y="1377128"/>
                </a:lnTo>
                <a:lnTo>
                  <a:pt x="4980083" y="1406979"/>
                </a:lnTo>
                <a:lnTo>
                  <a:pt x="6434286" y="1574291"/>
                </a:lnTo>
                <a:lnTo>
                  <a:pt x="6591836" y="1589363"/>
                </a:lnTo>
                <a:lnTo>
                  <a:pt x="6855992" y="1610914"/>
                </a:lnTo>
                <a:lnTo>
                  <a:pt x="7068979" y="1624243"/>
                </a:lnTo>
                <a:lnTo>
                  <a:pt x="7229833" y="1631547"/>
                </a:lnTo>
                <a:lnTo>
                  <a:pt x="7391744" y="1636252"/>
                </a:lnTo>
                <a:lnTo>
                  <a:pt x="7554806" y="1638094"/>
                </a:lnTo>
                <a:lnTo>
                  <a:pt x="7719110" y="1636810"/>
                </a:lnTo>
                <a:lnTo>
                  <a:pt x="7829382" y="1634087"/>
                </a:lnTo>
                <a:lnTo>
                  <a:pt x="7940275" y="1629780"/>
                </a:lnTo>
                <a:lnTo>
                  <a:pt x="8051816" y="1623810"/>
                </a:lnTo>
                <a:lnTo>
                  <a:pt x="8164033" y="1616100"/>
                </a:lnTo>
                <a:lnTo>
                  <a:pt x="8276953" y="1606571"/>
                </a:lnTo>
                <a:lnTo>
                  <a:pt x="8390604" y="1595147"/>
                </a:lnTo>
                <a:lnTo>
                  <a:pt x="8505012" y="1581747"/>
                </a:lnTo>
                <a:lnTo>
                  <a:pt x="8562510" y="1574283"/>
                </a:lnTo>
                <a:lnTo>
                  <a:pt x="8678107" y="1557776"/>
                </a:lnTo>
                <a:lnTo>
                  <a:pt x="8794531" y="1539100"/>
                </a:lnTo>
                <a:lnTo>
                  <a:pt x="8911808" y="1518177"/>
                </a:lnTo>
                <a:lnTo>
                  <a:pt x="9029968" y="1494928"/>
                </a:lnTo>
                <a:lnTo>
                  <a:pt x="9149036" y="1469276"/>
                </a:lnTo>
                <a:lnTo>
                  <a:pt x="9269041" y="1441143"/>
                </a:lnTo>
                <a:lnTo>
                  <a:pt x="9390009" y="1410450"/>
                </a:lnTo>
                <a:lnTo>
                  <a:pt x="9511969" y="1377121"/>
                </a:lnTo>
                <a:lnTo>
                  <a:pt x="9580448" y="1357321"/>
                </a:lnTo>
                <a:lnTo>
                  <a:pt x="9634947" y="1341076"/>
                </a:lnTo>
                <a:lnTo>
                  <a:pt x="9649949" y="1336454"/>
                </a:lnTo>
                <a:close/>
              </a:path>
            </a:pathLst>
          </a:custGeom>
          <a:gradFill>
            <a:gsLst>
              <a:gs pos="0">
                <a:srgbClr val="CEBA99"/>
              </a:gs>
              <a:gs pos="55000">
                <a:srgbClr val="E8DECE"/>
              </a:gs>
              <a:gs pos="100000">
                <a:srgbClr val="CEBA99"/>
              </a:gs>
            </a:gsLst>
            <a:lin ang="0" scaled="0"/>
          </a:grad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xmlns="" id="{32D6B347-CA5D-44AE-9755-2CFB616AEF55}"/>
              </a:ext>
            </a:extLst>
          </p:cNvPr>
          <p:cNvSpPr/>
          <p:nvPr/>
        </p:nvSpPr>
        <p:spPr>
          <a:xfrm>
            <a:off x="1" y="208"/>
            <a:ext cx="4371746" cy="1180229"/>
          </a:xfrm>
          <a:custGeom>
            <a:avLst/>
            <a:gdLst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039318 w 11207044"/>
              <a:gd name="connsiteY59" fmla="*/ 1052668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207044"/>
              <a:gd name="connsiteY0" fmla="*/ 17454 h 2249066"/>
              <a:gd name="connsiteX1" fmla="*/ 0 w 11207044"/>
              <a:gd name="connsiteY1" fmla="*/ 17454 h 2249066"/>
              <a:gd name="connsiteX2" fmla="*/ 0 w 11207044"/>
              <a:gd name="connsiteY2" fmla="*/ 2249065 h 2249066"/>
              <a:gd name="connsiteX3" fmla="*/ 17250 w 11207044"/>
              <a:gd name="connsiteY3" fmla="*/ 2239401 h 2249066"/>
              <a:gd name="connsiteX4" fmla="*/ 82377 w 11207044"/>
              <a:gd name="connsiteY4" fmla="*/ 2203657 h 2249066"/>
              <a:gd name="connsiteX5" fmla="*/ 147204 w 11207044"/>
              <a:gd name="connsiteY5" fmla="*/ 2168814 h 2249066"/>
              <a:gd name="connsiteX6" fmla="*/ 211732 w 11207044"/>
              <a:gd name="connsiteY6" fmla="*/ 2134861 h 2249066"/>
              <a:gd name="connsiteX7" fmla="*/ 275967 w 11207044"/>
              <a:gd name="connsiteY7" fmla="*/ 2101789 h 2249066"/>
              <a:gd name="connsiteX8" fmla="*/ 339911 w 11207044"/>
              <a:gd name="connsiteY8" fmla="*/ 2069589 h 2249066"/>
              <a:gd name="connsiteX9" fmla="*/ 403568 w 11207044"/>
              <a:gd name="connsiteY9" fmla="*/ 2038250 h 2249066"/>
              <a:gd name="connsiteX10" fmla="*/ 466941 w 11207044"/>
              <a:gd name="connsiteY10" fmla="*/ 2007762 h 2249066"/>
              <a:gd name="connsiteX11" fmla="*/ 530034 w 11207044"/>
              <a:gd name="connsiteY11" fmla="*/ 1978117 h 2249066"/>
              <a:gd name="connsiteX12" fmla="*/ 592850 w 11207044"/>
              <a:gd name="connsiteY12" fmla="*/ 1949304 h 2249066"/>
              <a:gd name="connsiteX13" fmla="*/ 655392 w 11207044"/>
              <a:gd name="connsiteY13" fmla="*/ 1921314 h 2249066"/>
              <a:gd name="connsiteX14" fmla="*/ 717665 w 11207044"/>
              <a:gd name="connsiteY14" fmla="*/ 1894136 h 2249066"/>
              <a:gd name="connsiteX15" fmla="*/ 779671 w 11207044"/>
              <a:gd name="connsiteY15" fmla="*/ 1867761 h 2249066"/>
              <a:gd name="connsiteX16" fmla="*/ 841414 w 11207044"/>
              <a:gd name="connsiteY16" fmla="*/ 1842179 h 2249066"/>
              <a:gd name="connsiteX17" fmla="*/ 902897 w 11207044"/>
              <a:gd name="connsiteY17" fmla="*/ 1817381 h 2249066"/>
              <a:gd name="connsiteX18" fmla="*/ 964123 w 11207044"/>
              <a:gd name="connsiteY18" fmla="*/ 1793357 h 2249066"/>
              <a:gd name="connsiteX19" fmla="*/ 1025097 w 11207044"/>
              <a:gd name="connsiteY19" fmla="*/ 1770096 h 2249066"/>
              <a:gd name="connsiteX20" fmla="*/ 1085822 w 11207044"/>
              <a:gd name="connsiteY20" fmla="*/ 1747590 h 2249066"/>
              <a:gd name="connsiteX21" fmla="*/ 1146300 w 11207044"/>
              <a:gd name="connsiteY21" fmla="*/ 1725828 h 2249066"/>
              <a:gd name="connsiteX22" fmla="*/ 1206536 w 11207044"/>
              <a:gd name="connsiteY22" fmla="*/ 1704802 h 2249066"/>
              <a:gd name="connsiteX23" fmla="*/ 1266532 w 11207044"/>
              <a:gd name="connsiteY23" fmla="*/ 1684500 h 2249066"/>
              <a:gd name="connsiteX24" fmla="*/ 1326293 w 11207044"/>
              <a:gd name="connsiteY24" fmla="*/ 1664913 h 2249066"/>
              <a:gd name="connsiteX25" fmla="*/ 1385822 w 11207044"/>
              <a:gd name="connsiteY25" fmla="*/ 1646032 h 2249066"/>
              <a:gd name="connsiteX26" fmla="*/ 1445122 w 11207044"/>
              <a:gd name="connsiteY26" fmla="*/ 1627846 h 2249066"/>
              <a:gd name="connsiteX27" fmla="*/ 1504196 w 11207044"/>
              <a:gd name="connsiteY27" fmla="*/ 1610347 h 2249066"/>
              <a:gd name="connsiteX28" fmla="*/ 1563048 w 11207044"/>
              <a:gd name="connsiteY28" fmla="*/ 1593524 h 2249066"/>
              <a:gd name="connsiteX29" fmla="*/ 1621682 w 11207044"/>
              <a:gd name="connsiteY29" fmla="*/ 1577367 h 2249066"/>
              <a:gd name="connsiteX30" fmla="*/ 1680100 w 11207044"/>
              <a:gd name="connsiteY30" fmla="*/ 1561867 h 2249066"/>
              <a:gd name="connsiteX31" fmla="*/ 1738307 w 11207044"/>
              <a:gd name="connsiteY31" fmla="*/ 1547014 h 2249066"/>
              <a:gd name="connsiteX32" fmla="*/ 1854100 w 11207044"/>
              <a:gd name="connsiteY32" fmla="*/ 1519210 h 2249066"/>
              <a:gd name="connsiteX33" fmla="*/ 1969086 w 11207044"/>
              <a:gd name="connsiteY33" fmla="*/ 1493878 h 2249066"/>
              <a:gd name="connsiteX34" fmla="*/ 2083294 w 11207044"/>
              <a:gd name="connsiteY34" fmla="*/ 1470938 h 2249066"/>
              <a:gd name="connsiteX35" fmla="*/ 2196751 w 11207044"/>
              <a:gd name="connsiteY35" fmla="*/ 1450313 h 2249066"/>
              <a:gd name="connsiteX36" fmla="*/ 2309485 w 11207044"/>
              <a:gd name="connsiteY36" fmla="*/ 1431926 h 2249066"/>
              <a:gd name="connsiteX37" fmla="*/ 2421523 w 11207044"/>
              <a:gd name="connsiteY37" fmla="*/ 1415697 h 2249066"/>
              <a:gd name="connsiteX38" fmla="*/ 2532892 w 11207044"/>
              <a:gd name="connsiteY38" fmla="*/ 1401550 h 2249066"/>
              <a:gd name="connsiteX39" fmla="*/ 2594574 w 11207044"/>
              <a:gd name="connsiteY39" fmla="*/ 1394575 h 2249066"/>
              <a:gd name="connsiteX40" fmla="*/ 2698753 w 11207044"/>
              <a:gd name="connsiteY40" fmla="*/ 1384060 h 2249066"/>
              <a:gd name="connsiteX41" fmla="*/ 2808571 w 11207044"/>
              <a:gd name="connsiteY41" fmla="*/ 1374775 h 2249066"/>
              <a:gd name="connsiteX42" fmla="*/ 2917816 w 11207044"/>
              <a:gd name="connsiteY42" fmla="*/ 1367297 h 2249066"/>
              <a:gd name="connsiteX43" fmla="*/ 3026516 w 11207044"/>
              <a:gd name="connsiteY43" fmla="*/ 1361549 h 2249066"/>
              <a:gd name="connsiteX44" fmla="*/ 3134699 w 11207044"/>
              <a:gd name="connsiteY44" fmla="*/ 1357454 h 2249066"/>
              <a:gd name="connsiteX45" fmla="*/ 3242391 w 11207044"/>
              <a:gd name="connsiteY45" fmla="*/ 1354933 h 2249066"/>
              <a:gd name="connsiteX46" fmla="*/ 9228236 w 11207044"/>
              <a:gd name="connsiteY46" fmla="*/ 1353908 h 2249066"/>
              <a:gd name="connsiteX47" fmla="*/ 9275114 w 11207044"/>
              <a:gd name="connsiteY47" fmla="*/ 1339465 h 2249066"/>
              <a:gd name="connsiteX48" fmla="*/ 9337259 w 11207044"/>
              <a:gd name="connsiteY48" fmla="*/ 1319692 h 2249066"/>
              <a:gd name="connsiteX49" fmla="*/ 9399672 w 11207044"/>
              <a:gd name="connsiteY49" fmla="*/ 1299201 h 2249066"/>
              <a:gd name="connsiteX50" fmla="*/ 9462357 w 11207044"/>
              <a:gd name="connsiteY50" fmla="*/ 1277982 h 2249066"/>
              <a:gd name="connsiteX51" fmla="*/ 9525317 w 11207044"/>
              <a:gd name="connsiteY51" fmla="*/ 1256027 h 2249066"/>
              <a:gd name="connsiteX52" fmla="*/ 9588556 w 11207044"/>
              <a:gd name="connsiteY52" fmla="*/ 1233324 h 2249066"/>
              <a:gd name="connsiteX53" fmla="*/ 9652076 w 11207044"/>
              <a:gd name="connsiteY53" fmla="*/ 1209864 h 2249066"/>
              <a:gd name="connsiteX54" fmla="*/ 9715883 w 11207044"/>
              <a:gd name="connsiteY54" fmla="*/ 1185638 h 2249066"/>
              <a:gd name="connsiteX55" fmla="*/ 9779978 w 11207044"/>
              <a:gd name="connsiteY55" fmla="*/ 1160636 h 2249066"/>
              <a:gd name="connsiteX56" fmla="*/ 9844366 w 11207044"/>
              <a:gd name="connsiteY56" fmla="*/ 1134847 h 2249066"/>
              <a:gd name="connsiteX57" fmla="*/ 9909050 w 11207044"/>
              <a:gd name="connsiteY57" fmla="*/ 1108263 h 2249066"/>
              <a:gd name="connsiteX58" fmla="*/ 9974032 w 11207044"/>
              <a:gd name="connsiteY58" fmla="*/ 1080873 h 2249066"/>
              <a:gd name="connsiteX59" fmla="*/ 10228583 w 11207044"/>
              <a:gd name="connsiteY59" fmla="*/ 967826 h 2249066"/>
              <a:gd name="connsiteX60" fmla="*/ 11207044 w 11207044"/>
              <a:gd name="connsiteY60" fmla="*/ 0 h 2249066"/>
              <a:gd name="connsiteX61" fmla="*/ 10058400 w 11207044"/>
              <a:gd name="connsiteY61" fmla="*/ 17454 h 2249066"/>
              <a:gd name="connsiteX0" fmla="*/ 9228236 w 11207044"/>
              <a:gd name="connsiteY0" fmla="*/ 1353908 h 2249066"/>
              <a:gd name="connsiteX1" fmla="*/ 3349621 w 11207044"/>
              <a:gd name="connsiteY1" fmla="*/ 1353908 h 2249066"/>
              <a:gd name="connsiteX2" fmla="*/ 3509657 w 11207044"/>
              <a:gd name="connsiteY2" fmla="*/ 1355005 h 2249066"/>
              <a:gd name="connsiteX3" fmla="*/ 3668807 w 11207044"/>
              <a:gd name="connsiteY3" fmla="*/ 1359030 h 2249066"/>
              <a:gd name="connsiteX4" fmla="*/ 3827162 w 11207044"/>
              <a:gd name="connsiteY4" fmla="*/ 1365719 h 2249066"/>
              <a:gd name="connsiteX5" fmla="*/ 4037227 w 11207044"/>
              <a:gd name="connsiteY5" fmla="*/ 1378328 h 2249066"/>
              <a:gd name="connsiteX6" fmla="*/ 4246263 w 11207044"/>
              <a:gd name="connsiteY6" fmla="*/ 1394582 h 2249066"/>
              <a:gd name="connsiteX7" fmla="*/ 4558370 w 11207044"/>
              <a:gd name="connsiteY7" fmla="*/ 1424433 h 2249066"/>
              <a:gd name="connsiteX8" fmla="*/ 6012573 w 11207044"/>
              <a:gd name="connsiteY8" fmla="*/ 1591745 h 2249066"/>
              <a:gd name="connsiteX9" fmla="*/ 6170123 w 11207044"/>
              <a:gd name="connsiteY9" fmla="*/ 1606817 h 2249066"/>
              <a:gd name="connsiteX10" fmla="*/ 6434279 w 11207044"/>
              <a:gd name="connsiteY10" fmla="*/ 1628368 h 2249066"/>
              <a:gd name="connsiteX11" fmla="*/ 6647266 w 11207044"/>
              <a:gd name="connsiteY11" fmla="*/ 1641697 h 2249066"/>
              <a:gd name="connsiteX12" fmla="*/ 6808120 w 11207044"/>
              <a:gd name="connsiteY12" fmla="*/ 1649001 h 2249066"/>
              <a:gd name="connsiteX13" fmla="*/ 6970031 w 11207044"/>
              <a:gd name="connsiteY13" fmla="*/ 1653706 h 2249066"/>
              <a:gd name="connsiteX14" fmla="*/ 7133093 w 11207044"/>
              <a:gd name="connsiteY14" fmla="*/ 1655548 h 2249066"/>
              <a:gd name="connsiteX15" fmla="*/ 7297397 w 11207044"/>
              <a:gd name="connsiteY15" fmla="*/ 1654264 h 2249066"/>
              <a:gd name="connsiteX16" fmla="*/ 7407669 w 11207044"/>
              <a:gd name="connsiteY16" fmla="*/ 1651541 h 2249066"/>
              <a:gd name="connsiteX17" fmla="*/ 7518562 w 11207044"/>
              <a:gd name="connsiteY17" fmla="*/ 1647234 h 2249066"/>
              <a:gd name="connsiteX18" fmla="*/ 7630103 w 11207044"/>
              <a:gd name="connsiteY18" fmla="*/ 1641264 h 2249066"/>
              <a:gd name="connsiteX19" fmla="*/ 7742320 w 11207044"/>
              <a:gd name="connsiteY19" fmla="*/ 1633554 h 2249066"/>
              <a:gd name="connsiteX20" fmla="*/ 7855240 w 11207044"/>
              <a:gd name="connsiteY20" fmla="*/ 1624025 h 2249066"/>
              <a:gd name="connsiteX21" fmla="*/ 7968891 w 11207044"/>
              <a:gd name="connsiteY21" fmla="*/ 1612601 h 2249066"/>
              <a:gd name="connsiteX22" fmla="*/ 8083299 w 11207044"/>
              <a:gd name="connsiteY22" fmla="*/ 1599201 h 2249066"/>
              <a:gd name="connsiteX23" fmla="*/ 8140797 w 11207044"/>
              <a:gd name="connsiteY23" fmla="*/ 1591737 h 2249066"/>
              <a:gd name="connsiteX24" fmla="*/ 8256394 w 11207044"/>
              <a:gd name="connsiteY24" fmla="*/ 1575230 h 2249066"/>
              <a:gd name="connsiteX25" fmla="*/ 8372818 w 11207044"/>
              <a:gd name="connsiteY25" fmla="*/ 1556554 h 2249066"/>
              <a:gd name="connsiteX26" fmla="*/ 8490095 w 11207044"/>
              <a:gd name="connsiteY26" fmla="*/ 1535631 h 2249066"/>
              <a:gd name="connsiteX27" fmla="*/ 8608255 w 11207044"/>
              <a:gd name="connsiteY27" fmla="*/ 1512382 h 2249066"/>
              <a:gd name="connsiteX28" fmla="*/ 8727323 w 11207044"/>
              <a:gd name="connsiteY28" fmla="*/ 1486730 h 2249066"/>
              <a:gd name="connsiteX29" fmla="*/ 8847328 w 11207044"/>
              <a:gd name="connsiteY29" fmla="*/ 1458597 h 2249066"/>
              <a:gd name="connsiteX30" fmla="*/ 8968296 w 11207044"/>
              <a:gd name="connsiteY30" fmla="*/ 1427904 h 2249066"/>
              <a:gd name="connsiteX31" fmla="*/ 9090256 w 11207044"/>
              <a:gd name="connsiteY31" fmla="*/ 1394575 h 2249066"/>
              <a:gd name="connsiteX32" fmla="*/ 9158735 w 11207044"/>
              <a:gd name="connsiteY32" fmla="*/ 1374775 h 2249066"/>
              <a:gd name="connsiteX33" fmla="*/ 9213234 w 11207044"/>
              <a:gd name="connsiteY33" fmla="*/ 1358530 h 2249066"/>
              <a:gd name="connsiteX34" fmla="*/ 9228236 w 11207044"/>
              <a:gd name="connsiteY34" fmla="*/ 1353908 h 2249066"/>
              <a:gd name="connsiteX0" fmla="*/ 10058400 w 11904729"/>
              <a:gd name="connsiteY0" fmla="*/ 0 h 2231612"/>
              <a:gd name="connsiteX1" fmla="*/ 0 w 11904729"/>
              <a:gd name="connsiteY1" fmla="*/ 0 h 2231612"/>
              <a:gd name="connsiteX2" fmla="*/ 0 w 11904729"/>
              <a:gd name="connsiteY2" fmla="*/ 2231611 h 2231612"/>
              <a:gd name="connsiteX3" fmla="*/ 17250 w 11904729"/>
              <a:gd name="connsiteY3" fmla="*/ 2221947 h 2231612"/>
              <a:gd name="connsiteX4" fmla="*/ 82377 w 11904729"/>
              <a:gd name="connsiteY4" fmla="*/ 2186203 h 2231612"/>
              <a:gd name="connsiteX5" fmla="*/ 147204 w 11904729"/>
              <a:gd name="connsiteY5" fmla="*/ 2151360 h 2231612"/>
              <a:gd name="connsiteX6" fmla="*/ 211732 w 11904729"/>
              <a:gd name="connsiteY6" fmla="*/ 2117407 h 2231612"/>
              <a:gd name="connsiteX7" fmla="*/ 275967 w 11904729"/>
              <a:gd name="connsiteY7" fmla="*/ 2084335 h 2231612"/>
              <a:gd name="connsiteX8" fmla="*/ 339911 w 11904729"/>
              <a:gd name="connsiteY8" fmla="*/ 2052135 h 2231612"/>
              <a:gd name="connsiteX9" fmla="*/ 403568 w 11904729"/>
              <a:gd name="connsiteY9" fmla="*/ 2020796 h 2231612"/>
              <a:gd name="connsiteX10" fmla="*/ 466941 w 11904729"/>
              <a:gd name="connsiteY10" fmla="*/ 1990308 h 2231612"/>
              <a:gd name="connsiteX11" fmla="*/ 530034 w 11904729"/>
              <a:gd name="connsiteY11" fmla="*/ 1960663 h 2231612"/>
              <a:gd name="connsiteX12" fmla="*/ 592850 w 11904729"/>
              <a:gd name="connsiteY12" fmla="*/ 1931850 h 2231612"/>
              <a:gd name="connsiteX13" fmla="*/ 655392 w 11904729"/>
              <a:gd name="connsiteY13" fmla="*/ 1903860 h 2231612"/>
              <a:gd name="connsiteX14" fmla="*/ 717665 w 11904729"/>
              <a:gd name="connsiteY14" fmla="*/ 1876682 h 2231612"/>
              <a:gd name="connsiteX15" fmla="*/ 779671 w 11904729"/>
              <a:gd name="connsiteY15" fmla="*/ 1850307 h 2231612"/>
              <a:gd name="connsiteX16" fmla="*/ 841414 w 11904729"/>
              <a:gd name="connsiteY16" fmla="*/ 1824725 h 2231612"/>
              <a:gd name="connsiteX17" fmla="*/ 902897 w 11904729"/>
              <a:gd name="connsiteY17" fmla="*/ 1799927 h 2231612"/>
              <a:gd name="connsiteX18" fmla="*/ 964123 w 11904729"/>
              <a:gd name="connsiteY18" fmla="*/ 1775903 h 2231612"/>
              <a:gd name="connsiteX19" fmla="*/ 1025097 w 11904729"/>
              <a:gd name="connsiteY19" fmla="*/ 1752642 h 2231612"/>
              <a:gd name="connsiteX20" fmla="*/ 1085822 w 11904729"/>
              <a:gd name="connsiteY20" fmla="*/ 1730136 h 2231612"/>
              <a:gd name="connsiteX21" fmla="*/ 1146300 w 11904729"/>
              <a:gd name="connsiteY21" fmla="*/ 1708374 h 2231612"/>
              <a:gd name="connsiteX22" fmla="*/ 1206536 w 11904729"/>
              <a:gd name="connsiteY22" fmla="*/ 1687348 h 2231612"/>
              <a:gd name="connsiteX23" fmla="*/ 1266532 w 11904729"/>
              <a:gd name="connsiteY23" fmla="*/ 1667046 h 2231612"/>
              <a:gd name="connsiteX24" fmla="*/ 1326293 w 11904729"/>
              <a:gd name="connsiteY24" fmla="*/ 1647459 h 2231612"/>
              <a:gd name="connsiteX25" fmla="*/ 1385822 w 11904729"/>
              <a:gd name="connsiteY25" fmla="*/ 1628578 h 2231612"/>
              <a:gd name="connsiteX26" fmla="*/ 1445122 w 11904729"/>
              <a:gd name="connsiteY26" fmla="*/ 1610392 h 2231612"/>
              <a:gd name="connsiteX27" fmla="*/ 1504196 w 11904729"/>
              <a:gd name="connsiteY27" fmla="*/ 1592893 h 2231612"/>
              <a:gd name="connsiteX28" fmla="*/ 1563048 w 11904729"/>
              <a:gd name="connsiteY28" fmla="*/ 1576070 h 2231612"/>
              <a:gd name="connsiteX29" fmla="*/ 1621682 w 11904729"/>
              <a:gd name="connsiteY29" fmla="*/ 1559913 h 2231612"/>
              <a:gd name="connsiteX30" fmla="*/ 1680100 w 11904729"/>
              <a:gd name="connsiteY30" fmla="*/ 1544413 h 2231612"/>
              <a:gd name="connsiteX31" fmla="*/ 1738307 w 11904729"/>
              <a:gd name="connsiteY31" fmla="*/ 1529560 h 2231612"/>
              <a:gd name="connsiteX32" fmla="*/ 1854100 w 11904729"/>
              <a:gd name="connsiteY32" fmla="*/ 1501756 h 2231612"/>
              <a:gd name="connsiteX33" fmla="*/ 1969086 w 11904729"/>
              <a:gd name="connsiteY33" fmla="*/ 1476424 h 2231612"/>
              <a:gd name="connsiteX34" fmla="*/ 2083294 w 11904729"/>
              <a:gd name="connsiteY34" fmla="*/ 1453484 h 2231612"/>
              <a:gd name="connsiteX35" fmla="*/ 2196751 w 11904729"/>
              <a:gd name="connsiteY35" fmla="*/ 1432859 h 2231612"/>
              <a:gd name="connsiteX36" fmla="*/ 2309485 w 11904729"/>
              <a:gd name="connsiteY36" fmla="*/ 1414472 h 2231612"/>
              <a:gd name="connsiteX37" fmla="*/ 2421523 w 11904729"/>
              <a:gd name="connsiteY37" fmla="*/ 1398243 h 2231612"/>
              <a:gd name="connsiteX38" fmla="*/ 2532892 w 11904729"/>
              <a:gd name="connsiteY38" fmla="*/ 1384096 h 2231612"/>
              <a:gd name="connsiteX39" fmla="*/ 2594574 w 11904729"/>
              <a:gd name="connsiteY39" fmla="*/ 1377121 h 2231612"/>
              <a:gd name="connsiteX40" fmla="*/ 2698753 w 11904729"/>
              <a:gd name="connsiteY40" fmla="*/ 1366606 h 2231612"/>
              <a:gd name="connsiteX41" fmla="*/ 2808571 w 11904729"/>
              <a:gd name="connsiteY41" fmla="*/ 1357321 h 2231612"/>
              <a:gd name="connsiteX42" fmla="*/ 2917816 w 11904729"/>
              <a:gd name="connsiteY42" fmla="*/ 1349843 h 2231612"/>
              <a:gd name="connsiteX43" fmla="*/ 3026516 w 11904729"/>
              <a:gd name="connsiteY43" fmla="*/ 1344095 h 2231612"/>
              <a:gd name="connsiteX44" fmla="*/ 3134699 w 11904729"/>
              <a:gd name="connsiteY44" fmla="*/ 1340000 h 2231612"/>
              <a:gd name="connsiteX45" fmla="*/ 3242391 w 11904729"/>
              <a:gd name="connsiteY45" fmla="*/ 1337479 h 2231612"/>
              <a:gd name="connsiteX46" fmla="*/ 9228236 w 11904729"/>
              <a:gd name="connsiteY46" fmla="*/ 1336454 h 2231612"/>
              <a:gd name="connsiteX47" fmla="*/ 9275114 w 11904729"/>
              <a:gd name="connsiteY47" fmla="*/ 1322011 h 2231612"/>
              <a:gd name="connsiteX48" fmla="*/ 9337259 w 11904729"/>
              <a:gd name="connsiteY48" fmla="*/ 1302238 h 2231612"/>
              <a:gd name="connsiteX49" fmla="*/ 9399672 w 11904729"/>
              <a:gd name="connsiteY49" fmla="*/ 1281747 h 2231612"/>
              <a:gd name="connsiteX50" fmla="*/ 9462357 w 11904729"/>
              <a:gd name="connsiteY50" fmla="*/ 1260528 h 2231612"/>
              <a:gd name="connsiteX51" fmla="*/ 9525317 w 11904729"/>
              <a:gd name="connsiteY51" fmla="*/ 1238573 h 2231612"/>
              <a:gd name="connsiteX52" fmla="*/ 9588556 w 11904729"/>
              <a:gd name="connsiteY52" fmla="*/ 1215870 h 2231612"/>
              <a:gd name="connsiteX53" fmla="*/ 9652076 w 11904729"/>
              <a:gd name="connsiteY53" fmla="*/ 1192410 h 2231612"/>
              <a:gd name="connsiteX54" fmla="*/ 9715883 w 11904729"/>
              <a:gd name="connsiteY54" fmla="*/ 1168184 h 2231612"/>
              <a:gd name="connsiteX55" fmla="*/ 9779978 w 11904729"/>
              <a:gd name="connsiteY55" fmla="*/ 1143182 h 2231612"/>
              <a:gd name="connsiteX56" fmla="*/ 9844366 w 11904729"/>
              <a:gd name="connsiteY56" fmla="*/ 1117393 h 2231612"/>
              <a:gd name="connsiteX57" fmla="*/ 9909050 w 11904729"/>
              <a:gd name="connsiteY57" fmla="*/ 1090809 h 2231612"/>
              <a:gd name="connsiteX58" fmla="*/ 9974032 w 11904729"/>
              <a:gd name="connsiteY58" fmla="*/ 1063419 h 2231612"/>
              <a:gd name="connsiteX59" fmla="*/ 10228583 w 11904729"/>
              <a:gd name="connsiteY59" fmla="*/ 950372 h 2231612"/>
              <a:gd name="connsiteX60" fmla="*/ 11904729 w 11904729"/>
              <a:gd name="connsiteY60" fmla="*/ 67981 h 2231612"/>
              <a:gd name="connsiteX61" fmla="*/ 10058400 w 11904729"/>
              <a:gd name="connsiteY61" fmla="*/ 0 h 2231612"/>
              <a:gd name="connsiteX0" fmla="*/ 9228236 w 11904729"/>
              <a:gd name="connsiteY0" fmla="*/ 1336454 h 2231612"/>
              <a:gd name="connsiteX1" fmla="*/ 3349621 w 11904729"/>
              <a:gd name="connsiteY1" fmla="*/ 1336454 h 2231612"/>
              <a:gd name="connsiteX2" fmla="*/ 3509657 w 11904729"/>
              <a:gd name="connsiteY2" fmla="*/ 1337551 h 2231612"/>
              <a:gd name="connsiteX3" fmla="*/ 3668807 w 11904729"/>
              <a:gd name="connsiteY3" fmla="*/ 1341576 h 2231612"/>
              <a:gd name="connsiteX4" fmla="*/ 3827162 w 11904729"/>
              <a:gd name="connsiteY4" fmla="*/ 1348265 h 2231612"/>
              <a:gd name="connsiteX5" fmla="*/ 4037227 w 11904729"/>
              <a:gd name="connsiteY5" fmla="*/ 1360874 h 2231612"/>
              <a:gd name="connsiteX6" fmla="*/ 4246263 w 11904729"/>
              <a:gd name="connsiteY6" fmla="*/ 1377128 h 2231612"/>
              <a:gd name="connsiteX7" fmla="*/ 4558370 w 11904729"/>
              <a:gd name="connsiteY7" fmla="*/ 1406979 h 2231612"/>
              <a:gd name="connsiteX8" fmla="*/ 6012573 w 11904729"/>
              <a:gd name="connsiteY8" fmla="*/ 1574291 h 2231612"/>
              <a:gd name="connsiteX9" fmla="*/ 6170123 w 11904729"/>
              <a:gd name="connsiteY9" fmla="*/ 1589363 h 2231612"/>
              <a:gd name="connsiteX10" fmla="*/ 6434279 w 11904729"/>
              <a:gd name="connsiteY10" fmla="*/ 1610914 h 2231612"/>
              <a:gd name="connsiteX11" fmla="*/ 6647266 w 11904729"/>
              <a:gd name="connsiteY11" fmla="*/ 1624243 h 2231612"/>
              <a:gd name="connsiteX12" fmla="*/ 6808120 w 11904729"/>
              <a:gd name="connsiteY12" fmla="*/ 1631547 h 2231612"/>
              <a:gd name="connsiteX13" fmla="*/ 6970031 w 11904729"/>
              <a:gd name="connsiteY13" fmla="*/ 1636252 h 2231612"/>
              <a:gd name="connsiteX14" fmla="*/ 7133093 w 11904729"/>
              <a:gd name="connsiteY14" fmla="*/ 1638094 h 2231612"/>
              <a:gd name="connsiteX15" fmla="*/ 7297397 w 11904729"/>
              <a:gd name="connsiteY15" fmla="*/ 1636810 h 2231612"/>
              <a:gd name="connsiteX16" fmla="*/ 7407669 w 11904729"/>
              <a:gd name="connsiteY16" fmla="*/ 1634087 h 2231612"/>
              <a:gd name="connsiteX17" fmla="*/ 7518562 w 11904729"/>
              <a:gd name="connsiteY17" fmla="*/ 1629780 h 2231612"/>
              <a:gd name="connsiteX18" fmla="*/ 7630103 w 11904729"/>
              <a:gd name="connsiteY18" fmla="*/ 1623810 h 2231612"/>
              <a:gd name="connsiteX19" fmla="*/ 7742320 w 11904729"/>
              <a:gd name="connsiteY19" fmla="*/ 1616100 h 2231612"/>
              <a:gd name="connsiteX20" fmla="*/ 7855240 w 11904729"/>
              <a:gd name="connsiteY20" fmla="*/ 1606571 h 2231612"/>
              <a:gd name="connsiteX21" fmla="*/ 7968891 w 11904729"/>
              <a:gd name="connsiteY21" fmla="*/ 1595147 h 2231612"/>
              <a:gd name="connsiteX22" fmla="*/ 8083299 w 11904729"/>
              <a:gd name="connsiteY22" fmla="*/ 1581747 h 2231612"/>
              <a:gd name="connsiteX23" fmla="*/ 8140797 w 11904729"/>
              <a:gd name="connsiteY23" fmla="*/ 1574283 h 2231612"/>
              <a:gd name="connsiteX24" fmla="*/ 8256394 w 11904729"/>
              <a:gd name="connsiteY24" fmla="*/ 1557776 h 2231612"/>
              <a:gd name="connsiteX25" fmla="*/ 8372818 w 11904729"/>
              <a:gd name="connsiteY25" fmla="*/ 1539100 h 2231612"/>
              <a:gd name="connsiteX26" fmla="*/ 8490095 w 11904729"/>
              <a:gd name="connsiteY26" fmla="*/ 1518177 h 2231612"/>
              <a:gd name="connsiteX27" fmla="*/ 8608255 w 11904729"/>
              <a:gd name="connsiteY27" fmla="*/ 1494928 h 2231612"/>
              <a:gd name="connsiteX28" fmla="*/ 8727323 w 11904729"/>
              <a:gd name="connsiteY28" fmla="*/ 1469276 h 2231612"/>
              <a:gd name="connsiteX29" fmla="*/ 8847328 w 11904729"/>
              <a:gd name="connsiteY29" fmla="*/ 1441143 h 2231612"/>
              <a:gd name="connsiteX30" fmla="*/ 8968296 w 11904729"/>
              <a:gd name="connsiteY30" fmla="*/ 1410450 h 2231612"/>
              <a:gd name="connsiteX31" fmla="*/ 9090256 w 11904729"/>
              <a:gd name="connsiteY31" fmla="*/ 1377121 h 2231612"/>
              <a:gd name="connsiteX32" fmla="*/ 9158735 w 11904729"/>
              <a:gd name="connsiteY32" fmla="*/ 1357321 h 2231612"/>
              <a:gd name="connsiteX33" fmla="*/ 9213234 w 11904729"/>
              <a:gd name="connsiteY33" fmla="*/ 1341076 h 2231612"/>
              <a:gd name="connsiteX34" fmla="*/ 9228236 w 11904729"/>
              <a:gd name="connsiteY34" fmla="*/ 1336454 h 2231612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228583 w 11599492"/>
              <a:gd name="connsiteY59" fmla="*/ 984914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446610 w 11599492"/>
              <a:gd name="connsiteY59" fmla="*/ 950738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599492"/>
              <a:gd name="connsiteY0" fmla="*/ 34542 h 2266154"/>
              <a:gd name="connsiteX1" fmla="*/ 0 w 11599492"/>
              <a:gd name="connsiteY1" fmla="*/ 34542 h 2266154"/>
              <a:gd name="connsiteX2" fmla="*/ 0 w 11599492"/>
              <a:gd name="connsiteY2" fmla="*/ 2266153 h 2266154"/>
              <a:gd name="connsiteX3" fmla="*/ 17250 w 11599492"/>
              <a:gd name="connsiteY3" fmla="*/ 2256489 h 2266154"/>
              <a:gd name="connsiteX4" fmla="*/ 82377 w 11599492"/>
              <a:gd name="connsiteY4" fmla="*/ 2220745 h 2266154"/>
              <a:gd name="connsiteX5" fmla="*/ 147204 w 11599492"/>
              <a:gd name="connsiteY5" fmla="*/ 2185902 h 2266154"/>
              <a:gd name="connsiteX6" fmla="*/ 211732 w 11599492"/>
              <a:gd name="connsiteY6" fmla="*/ 2151949 h 2266154"/>
              <a:gd name="connsiteX7" fmla="*/ 275967 w 11599492"/>
              <a:gd name="connsiteY7" fmla="*/ 2118877 h 2266154"/>
              <a:gd name="connsiteX8" fmla="*/ 339911 w 11599492"/>
              <a:gd name="connsiteY8" fmla="*/ 2086677 h 2266154"/>
              <a:gd name="connsiteX9" fmla="*/ 403568 w 11599492"/>
              <a:gd name="connsiteY9" fmla="*/ 2055338 h 2266154"/>
              <a:gd name="connsiteX10" fmla="*/ 466941 w 11599492"/>
              <a:gd name="connsiteY10" fmla="*/ 2024850 h 2266154"/>
              <a:gd name="connsiteX11" fmla="*/ 530034 w 11599492"/>
              <a:gd name="connsiteY11" fmla="*/ 1995205 h 2266154"/>
              <a:gd name="connsiteX12" fmla="*/ 592850 w 11599492"/>
              <a:gd name="connsiteY12" fmla="*/ 1966392 h 2266154"/>
              <a:gd name="connsiteX13" fmla="*/ 655392 w 11599492"/>
              <a:gd name="connsiteY13" fmla="*/ 1938402 h 2266154"/>
              <a:gd name="connsiteX14" fmla="*/ 717665 w 11599492"/>
              <a:gd name="connsiteY14" fmla="*/ 1911224 h 2266154"/>
              <a:gd name="connsiteX15" fmla="*/ 779671 w 11599492"/>
              <a:gd name="connsiteY15" fmla="*/ 1884849 h 2266154"/>
              <a:gd name="connsiteX16" fmla="*/ 841414 w 11599492"/>
              <a:gd name="connsiteY16" fmla="*/ 1859267 h 2266154"/>
              <a:gd name="connsiteX17" fmla="*/ 902897 w 11599492"/>
              <a:gd name="connsiteY17" fmla="*/ 1834469 h 2266154"/>
              <a:gd name="connsiteX18" fmla="*/ 964123 w 11599492"/>
              <a:gd name="connsiteY18" fmla="*/ 1810445 h 2266154"/>
              <a:gd name="connsiteX19" fmla="*/ 1025097 w 11599492"/>
              <a:gd name="connsiteY19" fmla="*/ 1787184 h 2266154"/>
              <a:gd name="connsiteX20" fmla="*/ 1085822 w 11599492"/>
              <a:gd name="connsiteY20" fmla="*/ 1764678 h 2266154"/>
              <a:gd name="connsiteX21" fmla="*/ 1146300 w 11599492"/>
              <a:gd name="connsiteY21" fmla="*/ 1742916 h 2266154"/>
              <a:gd name="connsiteX22" fmla="*/ 1206536 w 11599492"/>
              <a:gd name="connsiteY22" fmla="*/ 1721890 h 2266154"/>
              <a:gd name="connsiteX23" fmla="*/ 1266532 w 11599492"/>
              <a:gd name="connsiteY23" fmla="*/ 1701588 h 2266154"/>
              <a:gd name="connsiteX24" fmla="*/ 1326293 w 11599492"/>
              <a:gd name="connsiteY24" fmla="*/ 1682001 h 2266154"/>
              <a:gd name="connsiteX25" fmla="*/ 1385822 w 11599492"/>
              <a:gd name="connsiteY25" fmla="*/ 1663120 h 2266154"/>
              <a:gd name="connsiteX26" fmla="*/ 1445122 w 11599492"/>
              <a:gd name="connsiteY26" fmla="*/ 1644934 h 2266154"/>
              <a:gd name="connsiteX27" fmla="*/ 1504196 w 11599492"/>
              <a:gd name="connsiteY27" fmla="*/ 1627435 h 2266154"/>
              <a:gd name="connsiteX28" fmla="*/ 1563048 w 11599492"/>
              <a:gd name="connsiteY28" fmla="*/ 1610612 h 2266154"/>
              <a:gd name="connsiteX29" fmla="*/ 1621682 w 11599492"/>
              <a:gd name="connsiteY29" fmla="*/ 1594455 h 2266154"/>
              <a:gd name="connsiteX30" fmla="*/ 1680100 w 11599492"/>
              <a:gd name="connsiteY30" fmla="*/ 1578955 h 2266154"/>
              <a:gd name="connsiteX31" fmla="*/ 1738307 w 11599492"/>
              <a:gd name="connsiteY31" fmla="*/ 1564102 h 2266154"/>
              <a:gd name="connsiteX32" fmla="*/ 1854100 w 11599492"/>
              <a:gd name="connsiteY32" fmla="*/ 1536298 h 2266154"/>
              <a:gd name="connsiteX33" fmla="*/ 1969086 w 11599492"/>
              <a:gd name="connsiteY33" fmla="*/ 1510966 h 2266154"/>
              <a:gd name="connsiteX34" fmla="*/ 2083294 w 11599492"/>
              <a:gd name="connsiteY34" fmla="*/ 1488026 h 2266154"/>
              <a:gd name="connsiteX35" fmla="*/ 2196751 w 11599492"/>
              <a:gd name="connsiteY35" fmla="*/ 1467401 h 2266154"/>
              <a:gd name="connsiteX36" fmla="*/ 2309485 w 11599492"/>
              <a:gd name="connsiteY36" fmla="*/ 1449014 h 2266154"/>
              <a:gd name="connsiteX37" fmla="*/ 2421523 w 11599492"/>
              <a:gd name="connsiteY37" fmla="*/ 1432785 h 2266154"/>
              <a:gd name="connsiteX38" fmla="*/ 2532892 w 11599492"/>
              <a:gd name="connsiteY38" fmla="*/ 1418638 h 2266154"/>
              <a:gd name="connsiteX39" fmla="*/ 2594574 w 11599492"/>
              <a:gd name="connsiteY39" fmla="*/ 1411663 h 2266154"/>
              <a:gd name="connsiteX40" fmla="*/ 2698753 w 11599492"/>
              <a:gd name="connsiteY40" fmla="*/ 1401148 h 2266154"/>
              <a:gd name="connsiteX41" fmla="*/ 2808571 w 11599492"/>
              <a:gd name="connsiteY41" fmla="*/ 1391863 h 2266154"/>
              <a:gd name="connsiteX42" fmla="*/ 2917816 w 11599492"/>
              <a:gd name="connsiteY42" fmla="*/ 1384385 h 2266154"/>
              <a:gd name="connsiteX43" fmla="*/ 3026516 w 11599492"/>
              <a:gd name="connsiteY43" fmla="*/ 1378637 h 2266154"/>
              <a:gd name="connsiteX44" fmla="*/ 3134699 w 11599492"/>
              <a:gd name="connsiteY44" fmla="*/ 1374542 h 2266154"/>
              <a:gd name="connsiteX45" fmla="*/ 3242391 w 11599492"/>
              <a:gd name="connsiteY45" fmla="*/ 1372021 h 2266154"/>
              <a:gd name="connsiteX46" fmla="*/ 9228236 w 11599492"/>
              <a:gd name="connsiteY46" fmla="*/ 1370996 h 2266154"/>
              <a:gd name="connsiteX47" fmla="*/ 9275114 w 11599492"/>
              <a:gd name="connsiteY47" fmla="*/ 1356553 h 2266154"/>
              <a:gd name="connsiteX48" fmla="*/ 9337259 w 11599492"/>
              <a:gd name="connsiteY48" fmla="*/ 1336780 h 2266154"/>
              <a:gd name="connsiteX49" fmla="*/ 9399672 w 11599492"/>
              <a:gd name="connsiteY49" fmla="*/ 1316289 h 2266154"/>
              <a:gd name="connsiteX50" fmla="*/ 9462357 w 11599492"/>
              <a:gd name="connsiteY50" fmla="*/ 1295070 h 2266154"/>
              <a:gd name="connsiteX51" fmla="*/ 9525317 w 11599492"/>
              <a:gd name="connsiteY51" fmla="*/ 1273115 h 2266154"/>
              <a:gd name="connsiteX52" fmla="*/ 9588556 w 11599492"/>
              <a:gd name="connsiteY52" fmla="*/ 1250412 h 2266154"/>
              <a:gd name="connsiteX53" fmla="*/ 9652076 w 11599492"/>
              <a:gd name="connsiteY53" fmla="*/ 1226952 h 2266154"/>
              <a:gd name="connsiteX54" fmla="*/ 9715883 w 11599492"/>
              <a:gd name="connsiteY54" fmla="*/ 1202726 h 2266154"/>
              <a:gd name="connsiteX55" fmla="*/ 9779978 w 11599492"/>
              <a:gd name="connsiteY55" fmla="*/ 1177724 h 2266154"/>
              <a:gd name="connsiteX56" fmla="*/ 9844366 w 11599492"/>
              <a:gd name="connsiteY56" fmla="*/ 1151935 h 2266154"/>
              <a:gd name="connsiteX57" fmla="*/ 9909050 w 11599492"/>
              <a:gd name="connsiteY57" fmla="*/ 1125351 h 2266154"/>
              <a:gd name="connsiteX58" fmla="*/ 9974032 w 11599492"/>
              <a:gd name="connsiteY58" fmla="*/ 1097961 h 2266154"/>
              <a:gd name="connsiteX59" fmla="*/ 10446610 w 11599492"/>
              <a:gd name="connsiteY59" fmla="*/ 898527 h 2266154"/>
              <a:gd name="connsiteX60" fmla="*/ 11599492 w 11599492"/>
              <a:gd name="connsiteY60" fmla="*/ 0 h 2266154"/>
              <a:gd name="connsiteX61" fmla="*/ 10058400 w 11599492"/>
              <a:gd name="connsiteY61" fmla="*/ 34542 h 2266154"/>
              <a:gd name="connsiteX0" fmla="*/ 9228236 w 11599492"/>
              <a:gd name="connsiteY0" fmla="*/ 1370996 h 2266154"/>
              <a:gd name="connsiteX1" fmla="*/ 3349621 w 11599492"/>
              <a:gd name="connsiteY1" fmla="*/ 1370996 h 2266154"/>
              <a:gd name="connsiteX2" fmla="*/ 3509657 w 11599492"/>
              <a:gd name="connsiteY2" fmla="*/ 1372093 h 2266154"/>
              <a:gd name="connsiteX3" fmla="*/ 3668807 w 11599492"/>
              <a:gd name="connsiteY3" fmla="*/ 1376118 h 2266154"/>
              <a:gd name="connsiteX4" fmla="*/ 3827162 w 11599492"/>
              <a:gd name="connsiteY4" fmla="*/ 1382807 h 2266154"/>
              <a:gd name="connsiteX5" fmla="*/ 4037227 w 11599492"/>
              <a:gd name="connsiteY5" fmla="*/ 1395416 h 2266154"/>
              <a:gd name="connsiteX6" fmla="*/ 4246263 w 11599492"/>
              <a:gd name="connsiteY6" fmla="*/ 1411670 h 2266154"/>
              <a:gd name="connsiteX7" fmla="*/ 4558370 w 11599492"/>
              <a:gd name="connsiteY7" fmla="*/ 1441521 h 2266154"/>
              <a:gd name="connsiteX8" fmla="*/ 6012573 w 11599492"/>
              <a:gd name="connsiteY8" fmla="*/ 1608833 h 2266154"/>
              <a:gd name="connsiteX9" fmla="*/ 6170123 w 11599492"/>
              <a:gd name="connsiteY9" fmla="*/ 1623905 h 2266154"/>
              <a:gd name="connsiteX10" fmla="*/ 6434279 w 11599492"/>
              <a:gd name="connsiteY10" fmla="*/ 1645456 h 2266154"/>
              <a:gd name="connsiteX11" fmla="*/ 6647266 w 11599492"/>
              <a:gd name="connsiteY11" fmla="*/ 1658785 h 2266154"/>
              <a:gd name="connsiteX12" fmla="*/ 6808120 w 11599492"/>
              <a:gd name="connsiteY12" fmla="*/ 1666089 h 2266154"/>
              <a:gd name="connsiteX13" fmla="*/ 6970031 w 11599492"/>
              <a:gd name="connsiteY13" fmla="*/ 1670794 h 2266154"/>
              <a:gd name="connsiteX14" fmla="*/ 7133093 w 11599492"/>
              <a:gd name="connsiteY14" fmla="*/ 1672636 h 2266154"/>
              <a:gd name="connsiteX15" fmla="*/ 7297397 w 11599492"/>
              <a:gd name="connsiteY15" fmla="*/ 1671352 h 2266154"/>
              <a:gd name="connsiteX16" fmla="*/ 7407669 w 11599492"/>
              <a:gd name="connsiteY16" fmla="*/ 1668629 h 2266154"/>
              <a:gd name="connsiteX17" fmla="*/ 7518562 w 11599492"/>
              <a:gd name="connsiteY17" fmla="*/ 1664322 h 2266154"/>
              <a:gd name="connsiteX18" fmla="*/ 7630103 w 11599492"/>
              <a:gd name="connsiteY18" fmla="*/ 1658352 h 2266154"/>
              <a:gd name="connsiteX19" fmla="*/ 7742320 w 11599492"/>
              <a:gd name="connsiteY19" fmla="*/ 1650642 h 2266154"/>
              <a:gd name="connsiteX20" fmla="*/ 7855240 w 11599492"/>
              <a:gd name="connsiteY20" fmla="*/ 1641113 h 2266154"/>
              <a:gd name="connsiteX21" fmla="*/ 7968891 w 11599492"/>
              <a:gd name="connsiteY21" fmla="*/ 1629689 h 2266154"/>
              <a:gd name="connsiteX22" fmla="*/ 8083299 w 11599492"/>
              <a:gd name="connsiteY22" fmla="*/ 1616289 h 2266154"/>
              <a:gd name="connsiteX23" fmla="*/ 8140797 w 11599492"/>
              <a:gd name="connsiteY23" fmla="*/ 1608825 h 2266154"/>
              <a:gd name="connsiteX24" fmla="*/ 8256394 w 11599492"/>
              <a:gd name="connsiteY24" fmla="*/ 1592318 h 2266154"/>
              <a:gd name="connsiteX25" fmla="*/ 8372818 w 11599492"/>
              <a:gd name="connsiteY25" fmla="*/ 1573642 h 2266154"/>
              <a:gd name="connsiteX26" fmla="*/ 8490095 w 11599492"/>
              <a:gd name="connsiteY26" fmla="*/ 1552719 h 2266154"/>
              <a:gd name="connsiteX27" fmla="*/ 8608255 w 11599492"/>
              <a:gd name="connsiteY27" fmla="*/ 1529470 h 2266154"/>
              <a:gd name="connsiteX28" fmla="*/ 8727323 w 11599492"/>
              <a:gd name="connsiteY28" fmla="*/ 1503818 h 2266154"/>
              <a:gd name="connsiteX29" fmla="*/ 8847328 w 11599492"/>
              <a:gd name="connsiteY29" fmla="*/ 1475685 h 2266154"/>
              <a:gd name="connsiteX30" fmla="*/ 8968296 w 11599492"/>
              <a:gd name="connsiteY30" fmla="*/ 1444992 h 2266154"/>
              <a:gd name="connsiteX31" fmla="*/ 9090256 w 11599492"/>
              <a:gd name="connsiteY31" fmla="*/ 1411663 h 2266154"/>
              <a:gd name="connsiteX32" fmla="*/ 9158735 w 11599492"/>
              <a:gd name="connsiteY32" fmla="*/ 1391863 h 2266154"/>
              <a:gd name="connsiteX33" fmla="*/ 9213234 w 11599492"/>
              <a:gd name="connsiteY33" fmla="*/ 1375618 h 2266154"/>
              <a:gd name="connsiteX34" fmla="*/ 9228236 w 11599492"/>
              <a:gd name="connsiteY34" fmla="*/ 1370996 h 2266154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46610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46610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  <a:gd name="connsiteX0" fmla="*/ 10058400 w 11466253"/>
              <a:gd name="connsiteY0" fmla="*/ 0 h 2231612"/>
              <a:gd name="connsiteX1" fmla="*/ 0 w 11466253"/>
              <a:gd name="connsiteY1" fmla="*/ 0 h 2231612"/>
              <a:gd name="connsiteX2" fmla="*/ 0 w 11466253"/>
              <a:gd name="connsiteY2" fmla="*/ 2231611 h 2231612"/>
              <a:gd name="connsiteX3" fmla="*/ 17250 w 11466253"/>
              <a:gd name="connsiteY3" fmla="*/ 2221947 h 2231612"/>
              <a:gd name="connsiteX4" fmla="*/ 82377 w 11466253"/>
              <a:gd name="connsiteY4" fmla="*/ 2186203 h 2231612"/>
              <a:gd name="connsiteX5" fmla="*/ 147204 w 11466253"/>
              <a:gd name="connsiteY5" fmla="*/ 2151360 h 2231612"/>
              <a:gd name="connsiteX6" fmla="*/ 211732 w 11466253"/>
              <a:gd name="connsiteY6" fmla="*/ 2117407 h 2231612"/>
              <a:gd name="connsiteX7" fmla="*/ 275967 w 11466253"/>
              <a:gd name="connsiteY7" fmla="*/ 2084335 h 2231612"/>
              <a:gd name="connsiteX8" fmla="*/ 339911 w 11466253"/>
              <a:gd name="connsiteY8" fmla="*/ 2052135 h 2231612"/>
              <a:gd name="connsiteX9" fmla="*/ 403568 w 11466253"/>
              <a:gd name="connsiteY9" fmla="*/ 2020796 h 2231612"/>
              <a:gd name="connsiteX10" fmla="*/ 466941 w 11466253"/>
              <a:gd name="connsiteY10" fmla="*/ 1990308 h 2231612"/>
              <a:gd name="connsiteX11" fmla="*/ 530034 w 11466253"/>
              <a:gd name="connsiteY11" fmla="*/ 1960663 h 2231612"/>
              <a:gd name="connsiteX12" fmla="*/ 592850 w 11466253"/>
              <a:gd name="connsiteY12" fmla="*/ 1931850 h 2231612"/>
              <a:gd name="connsiteX13" fmla="*/ 655392 w 11466253"/>
              <a:gd name="connsiteY13" fmla="*/ 1903860 h 2231612"/>
              <a:gd name="connsiteX14" fmla="*/ 717665 w 11466253"/>
              <a:gd name="connsiteY14" fmla="*/ 1876682 h 2231612"/>
              <a:gd name="connsiteX15" fmla="*/ 779671 w 11466253"/>
              <a:gd name="connsiteY15" fmla="*/ 1850307 h 2231612"/>
              <a:gd name="connsiteX16" fmla="*/ 841414 w 11466253"/>
              <a:gd name="connsiteY16" fmla="*/ 1824725 h 2231612"/>
              <a:gd name="connsiteX17" fmla="*/ 902897 w 11466253"/>
              <a:gd name="connsiteY17" fmla="*/ 1799927 h 2231612"/>
              <a:gd name="connsiteX18" fmla="*/ 964123 w 11466253"/>
              <a:gd name="connsiteY18" fmla="*/ 1775903 h 2231612"/>
              <a:gd name="connsiteX19" fmla="*/ 1025097 w 11466253"/>
              <a:gd name="connsiteY19" fmla="*/ 1752642 h 2231612"/>
              <a:gd name="connsiteX20" fmla="*/ 1085822 w 11466253"/>
              <a:gd name="connsiteY20" fmla="*/ 1730136 h 2231612"/>
              <a:gd name="connsiteX21" fmla="*/ 1146300 w 11466253"/>
              <a:gd name="connsiteY21" fmla="*/ 1708374 h 2231612"/>
              <a:gd name="connsiteX22" fmla="*/ 1206536 w 11466253"/>
              <a:gd name="connsiteY22" fmla="*/ 1687348 h 2231612"/>
              <a:gd name="connsiteX23" fmla="*/ 1266532 w 11466253"/>
              <a:gd name="connsiteY23" fmla="*/ 1667046 h 2231612"/>
              <a:gd name="connsiteX24" fmla="*/ 1326293 w 11466253"/>
              <a:gd name="connsiteY24" fmla="*/ 1647459 h 2231612"/>
              <a:gd name="connsiteX25" fmla="*/ 1385822 w 11466253"/>
              <a:gd name="connsiteY25" fmla="*/ 1628578 h 2231612"/>
              <a:gd name="connsiteX26" fmla="*/ 1445122 w 11466253"/>
              <a:gd name="connsiteY26" fmla="*/ 1610392 h 2231612"/>
              <a:gd name="connsiteX27" fmla="*/ 1504196 w 11466253"/>
              <a:gd name="connsiteY27" fmla="*/ 1592893 h 2231612"/>
              <a:gd name="connsiteX28" fmla="*/ 1563048 w 11466253"/>
              <a:gd name="connsiteY28" fmla="*/ 1576070 h 2231612"/>
              <a:gd name="connsiteX29" fmla="*/ 1621682 w 11466253"/>
              <a:gd name="connsiteY29" fmla="*/ 1559913 h 2231612"/>
              <a:gd name="connsiteX30" fmla="*/ 1680100 w 11466253"/>
              <a:gd name="connsiteY30" fmla="*/ 1544413 h 2231612"/>
              <a:gd name="connsiteX31" fmla="*/ 1738307 w 11466253"/>
              <a:gd name="connsiteY31" fmla="*/ 1529560 h 2231612"/>
              <a:gd name="connsiteX32" fmla="*/ 1854100 w 11466253"/>
              <a:gd name="connsiteY32" fmla="*/ 1501756 h 2231612"/>
              <a:gd name="connsiteX33" fmla="*/ 1969086 w 11466253"/>
              <a:gd name="connsiteY33" fmla="*/ 1476424 h 2231612"/>
              <a:gd name="connsiteX34" fmla="*/ 2083294 w 11466253"/>
              <a:gd name="connsiteY34" fmla="*/ 1453484 h 2231612"/>
              <a:gd name="connsiteX35" fmla="*/ 2196751 w 11466253"/>
              <a:gd name="connsiteY35" fmla="*/ 1432859 h 2231612"/>
              <a:gd name="connsiteX36" fmla="*/ 2309485 w 11466253"/>
              <a:gd name="connsiteY36" fmla="*/ 1414472 h 2231612"/>
              <a:gd name="connsiteX37" fmla="*/ 2421523 w 11466253"/>
              <a:gd name="connsiteY37" fmla="*/ 1398243 h 2231612"/>
              <a:gd name="connsiteX38" fmla="*/ 2532892 w 11466253"/>
              <a:gd name="connsiteY38" fmla="*/ 1384096 h 2231612"/>
              <a:gd name="connsiteX39" fmla="*/ 2594574 w 11466253"/>
              <a:gd name="connsiteY39" fmla="*/ 1377121 h 2231612"/>
              <a:gd name="connsiteX40" fmla="*/ 2698753 w 11466253"/>
              <a:gd name="connsiteY40" fmla="*/ 1366606 h 2231612"/>
              <a:gd name="connsiteX41" fmla="*/ 2808571 w 11466253"/>
              <a:gd name="connsiteY41" fmla="*/ 1357321 h 2231612"/>
              <a:gd name="connsiteX42" fmla="*/ 2917816 w 11466253"/>
              <a:gd name="connsiteY42" fmla="*/ 1349843 h 2231612"/>
              <a:gd name="connsiteX43" fmla="*/ 3026516 w 11466253"/>
              <a:gd name="connsiteY43" fmla="*/ 1344095 h 2231612"/>
              <a:gd name="connsiteX44" fmla="*/ 3134699 w 11466253"/>
              <a:gd name="connsiteY44" fmla="*/ 1340000 h 2231612"/>
              <a:gd name="connsiteX45" fmla="*/ 3242391 w 11466253"/>
              <a:gd name="connsiteY45" fmla="*/ 1337479 h 2231612"/>
              <a:gd name="connsiteX46" fmla="*/ 9228236 w 11466253"/>
              <a:gd name="connsiteY46" fmla="*/ 1336454 h 2231612"/>
              <a:gd name="connsiteX47" fmla="*/ 9275114 w 11466253"/>
              <a:gd name="connsiteY47" fmla="*/ 1322011 h 2231612"/>
              <a:gd name="connsiteX48" fmla="*/ 9337259 w 11466253"/>
              <a:gd name="connsiteY48" fmla="*/ 1302238 h 2231612"/>
              <a:gd name="connsiteX49" fmla="*/ 9399672 w 11466253"/>
              <a:gd name="connsiteY49" fmla="*/ 1281747 h 2231612"/>
              <a:gd name="connsiteX50" fmla="*/ 9462357 w 11466253"/>
              <a:gd name="connsiteY50" fmla="*/ 1260528 h 2231612"/>
              <a:gd name="connsiteX51" fmla="*/ 9525317 w 11466253"/>
              <a:gd name="connsiteY51" fmla="*/ 1238573 h 2231612"/>
              <a:gd name="connsiteX52" fmla="*/ 9588556 w 11466253"/>
              <a:gd name="connsiteY52" fmla="*/ 1215870 h 2231612"/>
              <a:gd name="connsiteX53" fmla="*/ 9652076 w 11466253"/>
              <a:gd name="connsiteY53" fmla="*/ 1192410 h 2231612"/>
              <a:gd name="connsiteX54" fmla="*/ 9715883 w 11466253"/>
              <a:gd name="connsiteY54" fmla="*/ 1168184 h 2231612"/>
              <a:gd name="connsiteX55" fmla="*/ 9779978 w 11466253"/>
              <a:gd name="connsiteY55" fmla="*/ 1143182 h 2231612"/>
              <a:gd name="connsiteX56" fmla="*/ 9844366 w 11466253"/>
              <a:gd name="connsiteY56" fmla="*/ 1117393 h 2231612"/>
              <a:gd name="connsiteX57" fmla="*/ 9909050 w 11466253"/>
              <a:gd name="connsiteY57" fmla="*/ 1090809 h 2231612"/>
              <a:gd name="connsiteX58" fmla="*/ 9974032 w 11466253"/>
              <a:gd name="connsiteY58" fmla="*/ 1063419 h 2231612"/>
              <a:gd name="connsiteX59" fmla="*/ 10404973 w 11466253"/>
              <a:gd name="connsiteY59" fmla="*/ 863985 h 2231612"/>
              <a:gd name="connsiteX60" fmla="*/ 11466253 w 11466253"/>
              <a:gd name="connsiteY60" fmla="*/ 4616 h 2231612"/>
              <a:gd name="connsiteX61" fmla="*/ 10058400 w 11466253"/>
              <a:gd name="connsiteY61" fmla="*/ 0 h 2231612"/>
              <a:gd name="connsiteX0" fmla="*/ 9228236 w 11466253"/>
              <a:gd name="connsiteY0" fmla="*/ 1336454 h 2231612"/>
              <a:gd name="connsiteX1" fmla="*/ 3349621 w 11466253"/>
              <a:gd name="connsiteY1" fmla="*/ 1336454 h 2231612"/>
              <a:gd name="connsiteX2" fmla="*/ 3509657 w 11466253"/>
              <a:gd name="connsiteY2" fmla="*/ 1337551 h 2231612"/>
              <a:gd name="connsiteX3" fmla="*/ 3668807 w 11466253"/>
              <a:gd name="connsiteY3" fmla="*/ 1341576 h 2231612"/>
              <a:gd name="connsiteX4" fmla="*/ 3827162 w 11466253"/>
              <a:gd name="connsiteY4" fmla="*/ 1348265 h 2231612"/>
              <a:gd name="connsiteX5" fmla="*/ 4037227 w 11466253"/>
              <a:gd name="connsiteY5" fmla="*/ 1360874 h 2231612"/>
              <a:gd name="connsiteX6" fmla="*/ 4246263 w 11466253"/>
              <a:gd name="connsiteY6" fmla="*/ 1377128 h 2231612"/>
              <a:gd name="connsiteX7" fmla="*/ 4558370 w 11466253"/>
              <a:gd name="connsiteY7" fmla="*/ 1406979 h 2231612"/>
              <a:gd name="connsiteX8" fmla="*/ 6012573 w 11466253"/>
              <a:gd name="connsiteY8" fmla="*/ 1574291 h 2231612"/>
              <a:gd name="connsiteX9" fmla="*/ 6170123 w 11466253"/>
              <a:gd name="connsiteY9" fmla="*/ 1589363 h 2231612"/>
              <a:gd name="connsiteX10" fmla="*/ 6434279 w 11466253"/>
              <a:gd name="connsiteY10" fmla="*/ 1610914 h 2231612"/>
              <a:gd name="connsiteX11" fmla="*/ 6647266 w 11466253"/>
              <a:gd name="connsiteY11" fmla="*/ 1624243 h 2231612"/>
              <a:gd name="connsiteX12" fmla="*/ 6808120 w 11466253"/>
              <a:gd name="connsiteY12" fmla="*/ 1631547 h 2231612"/>
              <a:gd name="connsiteX13" fmla="*/ 6970031 w 11466253"/>
              <a:gd name="connsiteY13" fmla="*/ 1636252 h 2231612"/>
              <a:gd name="connsiteX14" fmla="*/ 7133093 w 11466253"/>
              <a:gd name="connsiteY14" fmla="*/ 1638094 h 2231612"/>
              <a:gd name="connsiteX15" fmla="*/ 7297397 w 11466253"/>
              <a:gd name="connsiteY15" fmla="*/ 1636810 h 2231612"/>
              <a:gd name="connsiteX16" fmla="*/ 7407669 w 11466253"/>
              <a:gd name="connsiteY16" fmla="*/ 1634087 h 2231612"/>
              <a:gd name="connsiteX17" fmla="*/ 7518562 w 11466253"/>
              <a:gd name="connsiteY17" fmla="*/ 1629780 h 2231612"/>
              <a:gd name="connsiteX18" fmla="*/ 7630103 w 11466253"/>
              <a:gd name="connsiteY18" fmla="*/ 1623810 h 2231612"/>
              <a:gd name="connsiteX19" fmla="*/ 7742320 w 11466253"/>
              <a:gd name="connsiteY19" fmla="*/ 1616100 h 2231612"/>
              <a:gd name="connsiteX20" fmla="*/ 7855240 w 11466253"/>
              <a:gd name="connsiteY20" fmla="*/ 1606571 h 2231612"/>
              <a:gd name="connsiteX21" fmla="*/ 7968891 w 11466253"/>
              <a:gd name="connsiteY21" fmla="*/ 1595147 h 2231612"/>
              <a:gd name="connsiteX22" fmla="*/ 8083299 w 11466253"/>
              <a:gd name="connsiteY22" fmla="*/ 1581747 h 2231612"/>
              <a:gd name="connsiteX23" fmla="*/ 8140797 w 11466253"/>
              <a:gd name="connsiteY23" fmla="*/ 1574283 h 2231612"/>
              <a:gd name="connsiteX24" fmla="*/ 8256394 w 11466253"/>
              <a:gd name="connsiteY24" fmla="*/ 1557776 h 2231612"/>
              <a:gd name="connsiteX25" fmla="*/ 8372818 w 11466253"/>
              <a:gd name="connsiteY25" fmla="*/ 1539100 h 2231612"/>
              <a:gd name="connsiteX26" fmla="*/ 8490095 w 11466253"/>
              <a:gd name="connsiteY26" fmla="*/ 1518177 h 2231612"/>
              <a:gd name="connsiteX27" fmla="*/ 8608255 w 11466253"/>
              <a:gd name="connsiteY27" fmla="*/ 1494928 h 2231612"/>
              <a:gd name="connsiteX28" fmla="*/ 8727323 w 11466253"/>
              <a:gd name="connsiteY28" fmla="*/ 1469276 h 2231612"/>
              <a:gd name="connsiteX29" fmla="*/ 8847328 w 11466253"/>
              <a:gd name="connsiteY29" fmla="*/ 1441143 h 2231612"/>
              <a:gd name="connsiteX30" fmla="*/ 8968296 w 11466253"/>
              <a:gd name="connsiteY30" fmla="*/ 1410450 h 2231612"/>
              <a:gd name="connsiteX31" fmla="*/ 9090256 w 11466253"/>
              <a:gd name="connsiteY31" fmla="*/ 1377121 h 2231612"/>
              <a:gd name="connsiteX32" fmla="*/ 9158735 w 11466253"/>
              <a:gd name="connsiteY32" fmla="*/ 1357321 h 2231612"/>
              <a:gd name="connsiteX33" fmla="*/ 9213234 w 11466253"/>
              <a:gd name="connsiteY33" fmla="*/ 1341076 h 2231612"/>
              <a:gd name="connsiteX34" fmla="*/ 9228236 w 11466253"/>
              <a:gd name="connsiteY34" fmla="*/ 1336454 h 223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466253" h="2231612">
                <a:moveTo>
                  <a:pt x="10058400" y="0"/>
                </a:moveTo>
                <a:lnTo>
                  <a:pt x="0" y="0"/>
                </a:lnTo>
                <a:lnTo>
                  <a:pt x="0" y="2231611"/>
                </a:lnTo>
                <a:lnTo>
                  <a:pt x="17250" y="2221947"/>
                </a:lnTo>
                <a:lnTo>
                  <a:pt x="82377" y="2186203"/>
                </a:lnTo>
                <a:lnTo>
                  <a:pt x="147204" y="2151360"/>
                </a:lnTo>
                <a:lnTo>
                  <a:pt x="211732" y="2117407"/>
                </a:lnTo>
                <a:lnTo>
                  <a:pt x="275967" y="2084335"/>
                </a:lnTo>
                <a:lnTo>
                  <a:pt x="339911" y="2052135"/>
                </a:lnTo>
                <a:lnTo>
                  <a:pt x="403568" y="2020796"/>
                </a:lnTo>
                <a:lnTo>
                  <a:pt x="466941" y="1990308"/>
                </a:lnTo>
                <a:lnTo>
                  <a:pt x="530034" y="1960663"/>
                </a:lnTo>
                <a:lnTo>
                  <a:pt x="592850" y="1931850"/>
                </a:lnTo>
                <a:lnTo>
                  <a:pt x="655392" y="1903860"/>
                </a:lnTo>
                <a:lnTo>
                  <a:pt x="717665" y="1876682"/>
                </a:lnTo>
                <a:lnTo>
                  <a:pt x="779671" y="1850307"/>
                </a:lnTo>
                <a:lnTo>
                  <a:pt x="841414" y="1824725"/>
                </a:lnTo>
                <a:lnTo>
                  <a:pt x="902897" y="1799927"/>
                </a:lnTo>
                <a:lnTo>
                  <a:pt x="964123" y="1775903"/>
                </a:lnTo>
                <a:lnTo>
                  <a:pt x="1025097" y="1752642"/>
                </a:lnTo>
                <a:lnTo>
                  <a:pt x="1085822" y="1730136"/>
                </a:lnTo>
                <a:lnTo>
                  <a:pt x="1146300" y="1708374"/>
                </a:lnTo>
                <a:lnTo>
                  <a:pt x="1206536" y="1687348"/>
                </a:lnTo>
                <a:lnTo>
                  <a:pt x="1266532" y="1667046"/>
                </a:lnTo>
                <a:lnTo>
                  <a:pt x="1326293" y="1647459"/>
                </a:lnTo>
                <a:lnTo>
                  <a:pt x="1385822" y="1628578"/>
                </a:lnTo>
                <a:lnTo>
                  <a:pt x="1445122" y="1610392"/>
                </a:lnTo>
                <a:lnTo>
                  <a:pt x="1504196" y="1592893"/>
                </a:lnTo>
                <a:lnTo>
                  <a:pt x="1563048" y="1576070"/>
                </a:lnTo>
                <a:lnTo>
                  <a:pt x="1621682" y="1559913"/>
                </a:lnTo>
                <a:lnTo>
                  <a:pt x="1680100" y="1544413"/>
                </a:lnTo>
                <a:lnTo>
                  <a:pt x="1738307" y="1529560"/>
                </a:lnTo>
                <a:lnTo>
                  <a:pt x="1854100" y="1501756"/>
                </a:lnTo>
                <a:lnTo>
                  <a:pt x="1969086" y="1476424"/>
                </a:lnTo>
                <a:lnTo>
                  <a:pt x="2083294" y="1453484"/>
                </a:lnTo>
                <a:lnTo>
                  <a:pt x="2196751" y="1432859"/>
                </a:lnTo>
                <a:lnTo>
                  <a:pt x="2309485" y="1414472"/>
                </a:lnTo>
                <a:lnTo>
                  <a:pt x="2421523" y="1398243"/>
                </a:lnTo>
                <a:lnTo>
                  <a:pt x="2532892" y="1384096"/>
                </a:lnTo>
                <a:lnTo>
                  <a:pt x="2594574" y="1377121"/>
                </a:lnTo>
                <a:lnTo>
                  <a:pt x="2698753" y="1366606"/>
                </a:lnTo>
                <a:lnTo>
                  <a:pt x="2808571" y="1357321"/>
                </a:lnTo>
                <a:lnTo>
                  <a:pt x="2917816" y="1349843"/>
                </a:lnTo>
                <a:lnTo>
                  <a:pt x="3026516" y="1344095"/>
                </a:lnTo>
                <a:lnTo>
                  <a:pt x="3134699" y="1340000"/>
                </a:lnTo>
                <a:lnTo>
                  <a:pt x="3242391" y="1337479"/>
                </a:lnTo>
                <a:lnTo>
                  <a:pt x="9228236" y="1336454"/>
                </a:lnTo>
                <a:lnTo>
                  <a:pt x="9275114" y="1322011"/>
                </a:lnTo>
                <a:lnTo>
                  <a:pt x="9337259" y="1302238"/>
                </a:lnTo>
                <a:lnTo>
                  <a:pt x="9399672" y="1281747"/>
                </a:lnTo>
                <a:lnTo>
                  <a:pt x="9462357" y="1260528"/>
                </a:lnTo>
                <a:lnTo>
                  <a:pt x="9525317" y="1238573"/>
                </a:lnTo>
                <a:lnTo>
                  <a:pt x="9588556" y="1215870"/>
                </a:lnTo>
                <a:lnTo>
                  <a:pt x="9652076" y="1192410"/>
                </a:lnTo>
                <a:lnTo>
                  <a:pt x="9715883" y="1168184"/>
                </a:lnTo>
                <a:lnTo>
                  <a:pt x="9779978" y="1143182"/>
                </a:lnTo>
                <a:lnTo>
                  <a:pt x="9844366" y="1117393"/>
                </a:lnTo>
                <a:lnTo>
                  <a:pt x="9909050" y="1090809"/>
                </a:lnTo>
                <a:lnTo>
                  <a:pt x="9974032" y="1063419"/>
                </a:lnTo>
                <a:cubicBezTo>
                  <a:pt x="10117679" y="996941"/>
                  <a:pt x="10169725" y="989201"/>
                  <a:pt x="10404973" y="863985"/>
                </a:cubicBezTo>
                <a:cubicBezTo>
                  <a:pt x="10727151" y="669731"/>
                  <a:pt x="10905079" y="596983"/>
                  <a:pt x="11466253" y="4616"/>
                </a:cubicBezTo>
                <a:lnTo>
                  <a:pt x="10058400" y="0"/>
                </a:lnTo>
                <a:close/>
              </a:path>
              <a:path w="11466253" h="2231612">
                <a:moveTo>
                  <a:pt x="9228236" y="1336454"/>
                </a:moveTo>
                <a:lnTo>
                  <a:pt x="3349621" y="1336454"/>
                </a:lnTo>
                <a:lnTo>
                  <a:pt x="3509657" y="1337551"/>
                </a:lnTo>
                <a:lnTo>
                  <a:pt x="3668807" y="1341576"/>
                </a:lnTo>
                <a:lnTo>
                  <a:pt x="3827162" y="1348265"/>
                </a:lnTo>
                <a:lnTo>
                  <a:pt x="4037227" y="1360874"/>
                </a:lnTo>
                <a:lnTo>
                  <a:pt x="4246263" y="1377128"/>
                </a:lnTo>
                <a:lnTo>
                  <a:pt x="4558370" y="1406979"/>
                </a:lnTo>
                <a:lnTo>
                  <a:pt x="6012573" y="1574291"/>
                </a:lnTo>
                <a:lnTo>
                  <a:pt x="6170123" y="1589363"/>
                </a:lnTo>
                <a:lnTo>
                  <a:pt x="6434279" y="1610914"/>
                </a:lnTo>
                <a:lnTo>
                  <a:pt x="6647266" y="1624243"/>
                </a:lnTo>
                <a:lnTo>
                  <a:pt x="6808120" y="1631547"/>
                </a:lnTo>
                <a:lnTo>
                  <a:pt x="6970031" y="1636252"/>
                </a:lnTo>
                <a:lnTo>
                  <a:pt x="7133093" y="1638094"/>
                </a:lnTo>
                <a:lnTo>
                  <a:pt x="7297397" y="1636810"/>
                </a:lnTo>
                <a:lnTo>
                  <a:pt x="7407669" y="1634087"/>
                </a:lnTo>
                <a:lnTo>
                  <a:pt x="7518562" y="1629780"/>
                </a:lnTo>
                <a:lnTo>
                  <a:pt x="7630103" y="1623810"/>
                </a:lnTo>
                <a:lnTo>
                  <a:pt x="7742320" y="1616100"/>
                </a:lnTo>
                <a:lnTo>
                  <a:pt x="7855240" y="1606571"/>
                </a:lnTo>
                <a:lnTo>
                  <a:pt x="7968891" y="1595147"/>
                </a:lnTo>
                <a:lnTo>
                  <a:pt x="8083299" y="1581747"/>
                </a:lnTo>
                <a:lnTo>
                  <a:pt x="8140797" y="1574283"/>
                </a:lnTo>
                <a:lnTo>
                  <a:pt x="8256394" y="1557776"/>
                </a:lnTo>
                <a:lnTo>
                  <a:pt x="8372818" y="1539100"/>
                </a:lnTo>
                <a:lnTo>
                  <a:pt x="8490095" y="1518177"/>
                </a:lnTo>
                <a:lnTo>
                  <a:pt x="8608255" y="1494928"/>
                </a:lnTo>
                <a:lnTo>
                  <a:pt x="8727323" y="1469276"/>
                </a:lnTo>
                <a:lnTo>
                  <a:pt x="8847328" y="1441143"/>
                </a:lnTo>
                <a:lnTo>
                  <a:pt x="8968296" y="1410450"/>
                </a:lnTo>
                <a:lnTo>
                  <a:pt x="9090256" y="1377121"/>
                </a:lnTo>
                <a:lnTo>
                  <a:pt x="9158735" y="1357321"/>
                </a:lnTo>
                <a:lnTo>
                  <a:pt x="9213234" y="1341076"/>
                </a:lnTo>
                <a:lnTo>
                  <a:pt x="9228236" y="1336454"/>
                </a:lnTo>
                <a:close/>
              </a:path>
            </a:pathLst>
          </a:custGeom>
          <a:solidFill>
            <a:srgbClr val="285D55"/>
          </a:solid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CC2531D8-E5DF-4AE9-B466-3DB0A0663D60}"/>
              </a:ext>
            </a:extLst>
          </p:cNvPr>
          <p:cNvSpPr/>
          <p:nvPr/>
        </p:nvSpPr>
        <p:spPr>
          <a:xfrm>
            <a:off x="316527" y="88386"/>
            <a:ext cx="524438" cy="529217"/>
          </a:xfrm>
          <a:prstGeom prst="rect">
            <a:avLst/>
          </a:prstGeom>
          <a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xmlns="" id="{943E3768-6A6B-40D6-97CA-A46FF94735EF}"/>
              </a:ext>
            </a:extLst>
          </p:cNvPr>
          <p:cNvSpPr/>
          <p:nvPr/>
        </p:nvSpPr>
        <p:spPr>
          <a:xfrm>
            <a:off x="1062619" y="180508"/>
            <a:ext cx="1205013" cy="368842"/>
          </a:xfrm>
          <a:prstGeom prst="rect">
            <a:avLst/>
          </a:prstGeom>
          <a:blipFill>
            <a:blip r:embed="rId10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E9DC50B9-DF3B-49EE-8D6F-8A0BDC0AC063}"/>
              </a:ext>
            </a:extLst>
          </p:cNvPr>
          <p:cNvSpPr/>
          <p:nvPr/>
        </p:nvSpPr>
        <p:spPr>
          <a:xfrm>
            <a:off x="2749450" y="171008"/>
            <a:ext cx="313568" cy="392713"/>
          </a:xfrm>
          <a:prstGeom prst="rect">
            <a:avLst/>
          </a:prstGeom>
          <a:blipFill>
            <a:blip r:embed="rId1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1000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457200"/>
            <a:endParaRPr dirty="0">
              <a:solidFill>
                <a:prstClr val="black"/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859D47C5-F7AD-427E-96E2-D6DC3F361F4B}"/>
              </a:ext>
            </a:extLst>
          </p:cNvPr>
          <p:cNvCxnSpPr/>
          <p:nvPr/>
        </p:nvCxnSpPr>
        <p:spPr>
          <a:xfrm flipH="1" flipV="1">
            <a:off x="2504496" y="180539"/>
            <a:ext cx="3810" cy="36884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20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/>
          <p:nvPr/>
        </p:nvSpPr>
        <p:spPr>
          <a:xfrm flipH="1">
            <a:off x="5743939" y="319547"/>
            <a:ext cx="45719" cy="547186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424395"/>
                </a:moveTo>
                <a:lnTo>
                  <a:pt x="0" y="0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Rectángulo 21"/>
          <p:cNvSpPr/>
          <p:nvPr/>
        </p:nvSpPr>
        <p:spPr>
          <a:xfrm>
            <a:off x="8572500" y="6267450"/>
            <a:ext cx="57150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MX" dirty="0"/>
          </a:p>
        </p:txBody>
      </p:sp>
      <p:sp>
        <p:nvSpPr>
          <p:cNvPr id="4" name="Rectángulo 16">
            <a:extLst>
              <a:ext uri="{FF2B5EF4-FFF2-40B4-BE49-F238E27FC236}">
                <a16:creationId xmlns:a16="http://schemas.microsoft.com/office/drawing/2014/main" xmlns="" id="{DEC69697-3647-4A51-94F5-B28A27F109DA}"/>
              </a:ext>
            </a:extLst>
          </p:cNvPr>
          <p:cNvSpPr/>
          <p:nvPr/>
        </p:nvSpPr>
        <p:spPr>
          <a:xfrm>
            <a:off x="1101827" y="1530586"/>
            <a:ext cx="7564657" cy="205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MX" sz="2800" b="1" spc="300" dirty="0">
              <a:solidFill>
                <a:srgbClr val="663300"/>
              </a:solidFill>
              <a:latin typeface="Montserrat ExtraBold" panose="00000900000000000000" pitchFamily="2" charset="0"/>
              <a:cs typeface="Lucida Sans Unicode" panose="020B0602030504020204" pitchFamily="34" charset="0"/>
            </a:endParaRPr>
          </a:p>
          <a:p>
            <a:pPr algn="ctr"/>
            <a:r>
              <a:rPr lang="es-ES" sz="2800" b="1" spc="300" dirty="0" smtClean="0">
                <a:solidFill>
                  <a:srgbClr val="663300"/>
                </a:solidFill>
                <a:latin typeface="Montserrat ExtraBold" panose="00000900000000000000" pitchFamily="2" charset="0"/>
                <a:cs typeface="Lucida Sans Unicode" panose="020B0602030504020204" pitchFamily="34" charset="0"/>
              </a:rPr>
              <a:t>CURSO BÁSICO DE REHABILITACIÓN PULMONAR PARA PACIENTES POSTCOVID-19</a:t>
            </a:r>
            <a:endParaRPr lang="es-MX" sz="2400" b="1" spc="300" dirty="0">
              <a:solidFill>
                <a:srgbClr val="663300"/>
              </a:solidFill>
              <a:latin typeface="Montserrat ExtraBold" panose="00000900000000000000" pitchFamily="2" charset="0"/>
              <a:cs typeface="Lucida Sans Unicode" panose="020B0602030504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41123" y="3743405"/>
            <a:ext cx="5297070" cy="550151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defTabSz="457200"/>
            <a:r>
              <a:rPr lang="es-MX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 SemiBold" panose="00000700000000000000" pitchFamily="2" charset="0"/>
              </a:rPr>
              <a:t>TEMA </a:t>
            </a:r>
            <a:r>
              <a:rPr lang="es-MX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 SemiBold" panose="00000700000000000000" pitchFamily="2" charset="0"/>
              </a:rPr>
              <a:t>IV</a:t>
            </a:r>
            <a:r>
              <a:rPr lang="es-MX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 SemiBold" panose="00000700000000000000" pitchFamily="2" charset="0"/>
              </a:rPr>
              <a:t>. </a:t>
            </a:r>
            <a:r>
              <a:rPr lang="es-MX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 SemiBold" panose="00000700000000000000" pitchFamily="2" charset="0"/>
              </a:rPr>
              <a:t>FISIOTERAPIA PULMONAR EN </a:t>
            </a:r>
          </a:p>
          <a:p>
            <a:pPr defTabSz="457200"/>
            <a:r>
              <a:rPr lang="es-MX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ontserrat SemiBold" panose="00000700000000000000" pitchFamily="2" charset="0"/>
              </a:rPr>
              <a:t>PACIENTES POSTCOVID-19</a:t>
            </a:r>
          </a:p>
        </p:txBody>
      </p:sp>
      <p:sp>
        <p:nvSpPr>
          <p:cNvPr id="6" name="Rectángulo 14">
            <a:extLst>
              <a:ext uri="{FF2B5EF4-FFF2-40B4-BE49-F238E27FC236}">
                <a16:creationId xmlns:a16="http://schemas.microsoft.com/office/drawing/2014/main" xmlns="" id="{6D44BBB8-0DC5-40D0-9F4E-9B19FB271801}"/>
              </a:ext>
            </a:extLst>
          </p:cNvPr>
          <p:cNvSpPr/>
          <p:nvPr/>
        </p:nvSpPr>
        <p:spPr>
          <a:xfrm>
            <a:off x="374041" y="5468815"/>
            <a:ext cx="8634047" cy="984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cs typeface="Lucida Sans Unicode" panose="020B0602030504020204" pitchFamily="34" charset="0"/>
              </a:rPr>
              <a:t>Dirección de Prestaciones Médicas</a:t>
            </a:r>
          </a:p>
          <a:p>
            <a:pPr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cs typeface="Lucida Sans Unicode" panose="020B0602030504020204" pitchFamily="34" charset="0"/>
              </a:rPr>
              <a:t>Unidad de Atención Médica</a:t>
            </a:r>
          </a:p>
          <a:p>
            <a:pPr algn="r"/>
            <a:r>
              <a:rPr lang="es-MX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cs typeface="Lucida Sans Unicode" panose="020B0602030504020204" pitchFamily="34" charset="0"/>
              </a:rPr>
              <a:t>Coordinación de Atención Integral en Segundo Nivel</a:t>
            </a:r>
          </a:p>
          <a:p>
            <a:pPr algn="r"/>
            <a:r>
              <a:rPr lang="es-E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anose="00000700000000000000" pitchFamily="2" charset="0"/>
                <a:cs typeface="Lucida Sans Unicode" panose="020B0602030504020204" pitchFamily="34" charset="0"/>
              </a:rPr>
              <a:t>División de Unidades de Rehabilitación</a:t>
            </a:r>
            <a:endParaRPr 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anose="00000700000000000000" pitchFamily="2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MX" dirty="0" smtClean="0"/>
              <a:t>    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1062037" y="1160463"/>
            <a:ext cx="4040188" cy="6397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 ExtraBold"/>
              </a:rPr>
              <a:t>Contraindicaciones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 ExtraBold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4294967295"/>
          </p:nvPr>
        </p:nvSpPr>
        <p:spPr>
          <a:xfrm>
            <a:off x="323528" y="2380045"/>
            <a:ext cx="4536504" cy="2993171"/>
          </a:xfrm>
          <a:prstGeom prst="rect">
            <a:avLst/>
          </a:prstGeom>
        </p:spPr>
        <p:txBody>
          <a:bodyPr/>
          <a:lstStyle/>
          <a:p>
            <a:r>
              <a:rPr lang="es-MX" sz="2000" dirty="0" smtClean="0">
                <a:latin typeface="Montserrat ExtraBold"/>
              </a:rPr>
              <a:t>Fiebre mayor 37.5</a:t>
            </a:r>
          </a:p>
          <a:p>
            <a:r>
              <a:rPr lang="es-MX" sz="2000" dirty="0" smtClean="0">
                <a:latin typeface="Montserrat ExtraBold"/>
              </a:rPr>
              <a:t>Vomito</a:t>
            </a:r>
          </a:p>
          <a:p>
            <a:r>
              <a:rPr lang="es-MX" sz="2000" dirty="0" smtClean="0">
                <a:latin typeface="Montserrat ExtraBold"/>
              </a:rPr>
              <a:t>Diarrea</a:t>
            </a:r>
          </a:p>
          <a:p>
            <a:r>
              <a:rPr lang="es-MX" sz="2000" dirty="0" smtClean="0">
                <a:latin typeface="Montserrat ExtraBold"/>
              </a:rPr>
              <a:t>Inestabilidad Hemodinámica </a:t>
            </a:r>
          </a:p>
          <a:p>
            <a:r>
              <a:rPr lang="es-MX" sz="2000" dirty="0" smtClean="0">
                <a:latin typeface="Montserrat ExtraBold"/>
              </a:rPr>
              <a:t>Estado de alerta</a:t>
            </a:r>
          </a:p>
          <a:p>
            <a:r>
              <a:rPr lang="es-MX" sz="2000" dirty="0" smtClean="0">
                <a:latin typeface="Montserrat ExtraBold"/>
              </a:rPr>
              <a:t>Neumotórax</a:t>
            </a:r>
          </a:p>
          <a:p>
            <a:r>
              <a:rPr lang="es-MX" sz="2000" dirty="0" smtClean="0">
                <a:latin typeface="Montserrat ExtraBold"/>
              </a:rPr>
              <a:t>Disnea severa  en reposo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102225" y="692150"/>
            <a:ext cx="4041775" cy="6397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294967295"/>
          </p:nvPr>
        </p:nvSpPr>
        <p:spPr>
          <a:xfrm>
            <a:off x="5102225" y="1628775"/>
            <a:ext cx="4041775" cy="44973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   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73" y="1780796"/>
            <a:ext cx="223224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46" y="387251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70" y="2816523"/>
            <a:ext cx="207682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860032" y="185770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Respiración Diafragmática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0" y="6237260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>
                <a:latin typeface="Montserrat" panose="00000500000000000000"/>
              </a:rPr>
              <a:t>Arch</a:t>
            </a:r>
            <a:r>
              <a:rPr lang="es-MX" sz="1000" dirty="0">
                <a:latin typeface="Montserrat" panose="00000500000000000000"/>
              </a:rPr>
              <a:t> </a:t>
            </a:r>
            <a:r>
              <a:rPr lang="es-MX" sz="1000" dirty="0" err="1">
                <a:latin typeface="Montserrat" panose="00000500000000000000"/>
              </a:rPr>
              <a:t>Bronconemol</a:t>
            </a:r>
            <a:r>
              <a:rPr lang="es-MX" sz="1000" dirty="0">
                <a:latin typeface="Montserrat" panose="00000500000000000000"/>
              </a:rPr>
              <a:t>. 2006; 42 (9); 434-9</a:t>
            </a:r>
          </a:p>
        </p:txBody>
      </p:sp>
    </p:spTree>
    <p:extLst>
      <p:ext uri="{BB962C8B-B14F-4D97-AF65-F5344CB8AC3E}">
        <p14:creationId xmlns:p14="http://schemas.microsoft.com/office/powerpoint/2010/main" val="30200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4294967295"/>
          </p:nvPr>
        </p:nvSpPr>
        <p:spPr>
          <a:xfrm>
            <a:off x="618323" y="1775274"/>
            <a:ext cx="3960813" cy="730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700" dirty="0" smtClean="0">
                <a:latin typeface="Montserrat" panose="00000500000000000000"/>
              </a:rPr>
              <a:t>1)   Posición </a:t>
            </a:r>
            <a:r>
              <a:rPr lang="es-MX" sz="1700" dirty="0">
                <a:latin typeface="Montserrat" panose="00000500000000000000"/>
              </a:rPr>
              <a:t>decúbito Supino, </a:t>
            </a:r>
            <a:r>
              <a:rPr lang="es-MX" sz="1700" dirty="0" smtClean="0">
                <a:latin typeface="Montserrat" panose="00000500000000000000"/>
              </a:rPr>
              <a:t>sedestación o bipedestación</a:t>
            </a:r>
            <a:endParaRPr lang="es-MX" sz="1700" dirty="0">
              <a:latin typeface="Montserrat" panose="00000500000000000000"/>
            </a:endParaRPr>
          </a:p>
          <a:p>
            <a:pPr marL="0" indent="0">
              <a:buNone/>
            </a:pPr>
            <a:endParaRPr lang="es-MX" sz="1700" dirty="0">
              <a:latin typeface="Montserrat" panose="00000500000000000000"/>
            </a:endParaRPr>
          </a:p>
        </p:txBody>
      </p:sp>
      <p:sp>
        <p:nvSpPr>
          <p:cNvPr id="8" name="8 Marcador de contenido"/>
          <p:cNvSpPr>
            <a:spLocks noGrp="1"/>
          </p:cNvSpPr>
          <p:nvPr>
            <p:ph sz="quarter" idx="4294967295"/>
          </p:nvPr>
        </p:nvSpPr>
        <p:spPr>
          <a:xfrm>
            <a:off x="544452" y="2717007"/>
            <a:ext cx="4032250" cy="8636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72000">
            <a:normAutofit/>
          </a:bodyPr>
          <a:lstStyle/>
          <a:p>
            <a:pPr marL="0" indent="0">
              <a:buNone/>
            </a:pPr>
            <a:r>
              <a:rPr lang="es-MX" sz="1700" dirty="0" smtClean="0">
                <a:latin typeface="Montserrat" panose="00000500000000000000"/>
              </a:rPr>
              <a:t>2 ) Colocar </a:t>
            </a:r>
            <a:r>
              <a:rPr lang="es-MX" sz="1700" dirty="0">
                <a:latin typeface="Montserrat"/>
              </a:rPr>
              <a:t>una mano en el pecho </a:t>
            </a:r>
            <a:r>
              <a:rPr lang="es-MX" sz="1700" dirty="0" smtClean="0">
                <a:latin typeface="Montserrat"/>
              </a:rPr>
              <a:t>y la otra encima del diafragma</a:t>
            </a:r>
            <a:endParaRPr lang="es-MX" sz="1700" dirty="0">
              <a:latin typeface="Montserrat"/>
            </a:endParaRPr>
          </a:p>
          <a:p>
            <a:pPr marL="0" indent="0">
              <a:buNone/>
            </a:pPr>
            <a:endParaRPr lang="es-MX" sz="1700" dirty="0">
              <a:latin typeface="Montserrat"/>
            </a:endParaRPr>
          </a:p>
        </p:txBody>
      </p:sp>
      <p:sp>
        <p:nvSpPr>
          <p:cNvPr id="9" name="3 Marcador de contenido"/>
          <p:cNvSpPr>
            <a:spLocks noGrp="1"/>
          </p:cNvSpPr>
          <p:nvPr>
            <p:ph sz="half" idx="4294967295"/>
          </p:nvPr>
        </p:nvSpPr>
        <p:spPr>
          <a:xfrm>
            <a:off x="540483" y="3819773"/>
            <a:ext cx="4040188" cy="122396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MX" sz="1700" dirty="0" smtClean="0">
                <a:latin typeface="Montserrat" panose="00000500000000000000"/>
              </a:rPr>
              <a:t>3) Vamos </a:t>
            </a:r>
            <a:r>
              <a:rPr lang="es-MX" sz="1700" dirty="0">
                <a:latin typeface="Montserrat"/>
              </a:rPr>
              <a:t>a Inspirar y meter todo el aire en lo posible sin que el pecho se mueva </a:t>
            </a:r>
            <a:r>
              <a:rPr lang="es-MX" sz="1700" dirty="0" smtClean="0">
                <a:latin typeface="Montserrat"/>
              </a:rPr>
              <a:t>contrayendo el diafragma.</a:t>
            </a:r>
            <a:endParaRPr lang="es-MX" sz="1700" dirty="0">
              <a:latin typeface="Montserrat"/>
            </a:endParaRPr>
          </a:p>
          <a:p>
            <a:pPr marL="0" indent="0">
              <a:buNone/>
            </a:pPr>
            <a:endParaRPr lang="es-MX" sz="1700" dirty="0">
              <a:latin typeface="Montserrat"/>
            </a:endParaRPr>
          </a:p>
        </p:txBody>
      </p:sp>
      <p:sp>
        <p:nvSpPr>
          <p:cNvPr id="10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540483" y="5455505"/>
            <a:ext cx="4041775" cy="96996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MX" sz="1700" dirty="0" smtClean="0">
                <a:latin typeface="Montserrat" panose="00000500000000000000"/>
              </a:rPr>
              <a:t>4 ) Sacamos </a:t>
            </a:r>
            <a:r>
              <a:rPr lang="es-MX" sz="1700" dirty="0">
                <a:latin typeface="Montserrat"/>
              </a:rPr>
              <a:t>todo el aire lo mas despacio posible por la boca frunciendo los labios.</a:t>
            </a:r>
          </a:p>
          <a:p>
            <a:endParaRPr lang="es-MX" sz="1700" dirty="0">
              <a:latin typeface="Montserra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40399"/>
            <a:ext cx="2410569" cy="321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5 Marcador de texto"/>
          <p:cNvSpPr txBox="1">
            <a:spLocks/>
          </p:cNvSpPr>
          <p:nvPr/>
        </p:nvSpPr>
        <p:spPr>
          <a:xfrm>
            <a:off x="1062037" y="1160463"/>
            <a:ext cx="404018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 ExtraBold"/>
              </a:rPr>
              <a:t>Procedimiento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 ExtraBold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860032" y="185770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Respiración Diafragmática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51520" y="6499837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>
                <a:latin typeface="Montserrat" panose="00000500000000000000"/>
              </a:rPr>
              <a:t>Arch</a:t>
            </a:r>
            <a:r>
              <a:rPr lang="es-MX" sz="1000" dirty="0">
                <a:latin typeface="Montserrat" panose="00000500000000000000"/>
              </a:rPr>
              <a:t> </a:t>
            </a:r>
            <a:r>
              <a:rPr lang="es-MX" sz="1000" dirty="0" err="1">
                <a:latin typeface="Montserrat" panose="00000500000000000000"/>
              </a:rPr>
              <a:t>Bronconemol</a:t>
            </a:r>
            <a:r>
              <a:rPr lang="es-MX" sz="1000" dirty="0">
                <a:latin typeface="Montserrat" panose="00000500000000000000"/>
              </a:rPr>
              <a:t>. 2006; 42 (9); 434-9</a:t>
            </a:r>
          </a:p>
        </p:txBody>
      </p:sp>
    </p:spTree>
    <p:extLst>
      <p:ext uri="{BB962C8B-B14F-4D97-AF65-F5344CB8AC3E}">
        <p14:creationId xmlns:p14="http://schemas.microsoft.com/office/powerpoint/2010/main" val="32289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half" idx="4294967295"/>
          </p:nvPr>
        </p:nvSpPr>
        <p:spPr>
          <a:xfrm>
            <a:off x="827584" y="1782256"/>
            <a:ext cx="4038600" cy="279799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MX" sz="2000" dirty="0" smtClean="0">
              <a:latin typeface="Montserrat" panose="00000500000000000000"/>
            </a:endParaRPr>
          </a:p>
          <a:p>
            <a:pPr marL="0" indent="0">
              <a:buNone/>
            </a:pPr>
            <a:r>
              <a:rPr lang="es-MX" sz="2000" dirty="0" smtClean="0">
                <a:latin typeface="Montserrat" panose="00000500000000000000"/>
              </a:rPr>
              <a:t>Maniobra que consiste en oponer un freno labial al débito espirado para hacerlo más lento.</a:t>
            </a:r>
          </a:p>
          <a:p>
            <a:endParaRPr lang="es-MX" dirty="0" smtClean="0"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4294967295"/>
          </p:nvPr>
        </p:nvSpPr>
        <p:spPr>
          <a:xfrm>
            <a:off x="5076056" y="2204864"/>
            <a:ext cx="3571056" cy="334523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MX" dirty="0" smtClean="0">
              <a:latin typeface="Montserrat ExtraBold"/>
            </a:endParaRPr>
          </a:p>
          <a:p>
            <a:pPr marL="0" indent="0">
              <a:buNone/>
            </a:pPr>
            <a:r>
              <a:rPr lang="es-MX" sz="2400" dirty="0" smtClean="0">
                <a:latin typeface="Montserrat" panose="00000500000000000000"/>
              </a:rPr>
              <a:t>Los estudios sugieren que la respiración con los labios fruncidos reduce la frecuencia respiratoria a su vez aumenta el volumen corriente y la tolerancia al ejercicio.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3"/>
            <a:ext cx="3744416" cy="22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364088" y="116632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Respiración de Labios Fruncidos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6453336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>
                <a:latin typeface="Montserrat" panose="00000500000000000000"/>
              </a:rPr>
              <a:t>Arch</a:t>
            </a:r>
            <a:r>
              <a:rPr lang="es-MX" sz="1000" dirty="0">
                <a:latin typeface="Montserrat" panose="00000500000000000000"/>
              </a:rPr>
              <a:t> </a:t>
            </a:r>
            <a:r>
              <a:rPr lang="es-MX" sz="1000" dirty="0" err="1">
                <a:latin typeface="Montserrat" panose="00000500000000000000"/>
              </a:rPr>
              <a:t>Bronconemol</a:t>
            </a:r>
            <a:r>
              <a:rPr lang="es-MX" sz="1000" dirty="0">
                <a:latin typeface="Montserrat" panose="00000500000000000000"/>
              </a:rPr>
              <a:t>. 2006; 42 (9); 434-9</a:t>
            </a:r>
          </a:p>
        </p:txBody>
      </p:sp>
    </p:spTree>
    <p:extLst>
      <p:ext uri="{BB962C8B-B14F-4D97-AF65-F5344CB8AC3E}">
        <p14:creationId xmlns:p14="http://schemas.microsoft.com/office/powerpoint/2010/main" val="6249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4294967295"/>
          </p:nvPr>
        </p:nvSpPr>
        <p:spPr>
          <a:xfrm>
            <a:off x="395536" y="1412776"/>
            <a:ext cx="5122863" cy="466997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sz="2400" dirty="0">
              <a:latin typeface="Montserrat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>
                <a:latin typeface="Montserrat"/>
              </a:rPr>
              <a:t>Inhale (meta aire) lentamente por la nariz.</a:t>
            </a:r>
          </a:p>
          <a:p>
            <a:pPr marL="514350" indent="-514350">
              <a:buFont typeface="+mj-lt"/>
              <a:buAutoNum type="arabicPeriod"/>
            </a:pPr>
            <a:endParaRPr lang="es-MX" sz="2400" dirty="0" smtClean="0">
              <a:latin typeface="Montserrat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>
                <a:latin typeface="Montserrat"/>
              </a:rPr>
              <a:t>Coloque sus labios formando una U, como si fuera a dar un beso (labios fruncidos). </a:t>
            </a:r>
          </a:p>
          <a:p>
            <a:pPr marL="514350" indent="-514350">
              <a:buFont typeface="+mj-lt"/>
              <a:buAutoNum type="arabicPeriod"/>
            </a:pPr>
            <a:endParaRPr lang="es-MX" sz="2400" dirty="0" smtClean="0">
              <a:latin typeface="Montserrat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400" dirty="0" smtClean="0">
                <a:latin typeface="Montserrat"/>
              </a:rPr>
              <a:t>Exhale, tratando de que el aire salga en el doble o triple del tiempo en que lo metió</a:t>
            </a:r>
            <a:endParaRPr lang="es-MX" sz="2400" dirty="0">
              <a:latin typeface="Montserrat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412776"/>
            <a:ext cx="1981372" cy="5108891"/>
          </a:xfrm>
          <a:prstGeom prst="rect">
            <a:avLst/>
          </a:prstGeom>
        </p:spPr>
      </p:pic>
      <p:sp>
        <p:nvSpPr>
          <p:cNvPr id="10" name="5 Marcador de texto"/>
          <p:cNvSpPr txBox="1">
            <a:spLocks/>
          </p:cNvSpPr>
          <p:nvPr/>
        </p:nvSpPr>
        <p:spPr>
          <a:xfrm>
            <a:off x="1062037" y="1160463"/>
            <a:ext cx="404018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Montserrat ExtraBold"/>
              </a:rPr>
              <a:t>Procedimiento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Montserrat ExtraBold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64088" y="116632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Respiración de Labios Fruncidos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6237260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>
                <a:latin typeface="Montserrat" panose="00000500000000000000"/>
              </a:rPr>
              <a:t>Arch</a:t>
            </a:r>
            <a:r>
              <a:rPr lang="es-MX" sz="1000" dirty="0">
                <a:latin typeface="Montserrat" panose="00000500000000000000"/>
              </a:rPr>
              <a:t> </a:t>
            </a:r>
            <a:r>
              <a:rPr lang="es-MX" sz="1000" dirty="0" err="1">
                <a:latin typeface="Montserrat" panose="00000500000000000000"/>
              </a:rPr>
              <a:t>Bronconemol</a:t>
            </a:r>
            <a:r>
              <a:rPr lang="es-MX" sz="1000" dirty="0">
                <a:latin typeface="Montserrat" panose="00000500000000000000"/>
              </a:rPr>
              <a:t>. 2006; 42 (9); 434-9</a:t>
            </a:r>
          </a:p>
        </p:txBody>
      </p:sp>
    </p:spTree>
    <p:extLst>
      <p:ext uri="{BB962C8B-B14F-4D97-AF65-F5344CB8AC3E}">
        <p14:creationId xmlns:p14="http://schemas.microsoft.com/office/powerpoint/2010/main" val="32590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63688" y="2407428"/>
            <a:ext cx="3312368" cy="1593304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s-MX" sz="2200" dirty="0" smtClean="0">
                <a:solidFill>
                  <a:prstClr val="black"/>
                </a:solidFill>
                <a:latin typeface="Montserrat" panose="00000500000000000000"/>
              </a:rPr>
              <a:t>Técnica  para </a:t>
            </a:r>
            <a:r>
              <a:rPr lang="es-MX" sz="2200" dirty="0">
                <a:solidFill>
                  <a:prstClr val="black"/>
                </a:solidFill>
                <a:latin typeface="Montserrat" panose="00000500000000000000"/>
              </a:rPr>
              <a:t>optimizar la contracción </a:t>
            </a:r>
            <a:r>
              <a:rPr lang="es-MX" sz="2200" dirty="0" smtClean="0">
                <a:solidFill>
                  <a:prstClr val="black"/>
                </a:solidFill>
                <a:latin typeface="Montserrat" panose="00000500000000000000"/>
              </a:rPr>
              <a:t>de </a:t>
            </a:r>
            <a:r>
              <a:rPr lang="es-MX" sz="2200" dirty="0">
                <a:solidFill>
                  <a:prstClr val="black"/>
                </a:solidFill>
                <a:latin typeface="Montserrat" panose="00000500000000000000"/>
              </a:rPr>
              <a:t>los fascículos </a:t>
            </a:r>
            <a:r>
              <a:rPr lang="es-MX" sz="2200" dirty="0" smtClean="0">
                <a:solidFill>
                  <a:prstClr val="black"/>
                </a:solidFill>
                <a:latin typeface="Montserrat" panose="00000500000000000000"/>
              </a:rPr>
              <a:t>costales </a:t>
            </a:r>
            <a:r>
              <a:rPr lang="es-MX" sz="2200" dirty="0">
                <a:solidFill>
                  <a:prstClr val="black"/>
                </a:solidFill>
                <a:latin typeface="Montserrat" panose="00000500000000000000"/>
              </a:rPr>
              <a:t>del diafragma.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097782" cy="266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53" y="1556792"/>
            <a:ext cx="2949833" cy="221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364088" y="116632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Respiración Costobasal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6237260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>
                <a:latin typeface="Montserrat" panose="00000500000000000000"/>
              </a:rPr>
              <a:t>Arch</a:t>
            </a:r>
            <a:r>
              <a:rPr lang="es-MX" sz="1000" dirty="0">
                <a:latin typeface="Montserrat" panose="00000500000000000000"/>
              </a:rPr>
              <a:t> </a:t>
            </a:r>
            <a:r>
              <a:rPr lang="es-MX" sz="1000" dirty="0" err="1">
                <a:latin typeface="Montserrat" panose="00000500000000000000"/>
              </a:rPr>
              <a:t>Bronconemol</a:t>
            </a:r>
            <a:r>
              <a:rPr lang="es-MX" sz="1000" dirty="0">
                <a:latin typeface="Montserrat" panose="00000500000000000000"/>
              </a:rPr>
              <a:t>. 2006; 42 (9); 434-9</a:t>
            </a:r>
          </a:p>
        </p:txBody>
      </p:sp>
    </p:spTree>
    <p:extLst>
      <p:ext uri="{BB962C8B-B14F-4D97-AF65-F5344CB8AC3E}">
        <p14:creationId xmlns:p14="http://schemas.microsoft.com/office/powerpoint/2010/main" val="41521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1043608" y="1988840"/>
            <a:ext cx="4248472" cy="33817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MX" sz="2000" dirty="0" smtClean="0">
                <a:latin typeface="Montserrat" panose="00000500000000000000"/>
              </a:rPr>
              <a:t>Coloque las manos sobre el costado derecho e izquierdo, inhale  por la nariz lentamente y dirija el aire hacia los costados, sienta  como si lo llevara a sus manos.</a:t>
            </a:r>
          </a:p>
          <a:p>
            <a:pPr marL="0" indent="0">
              <a:buNone/>
            </a:pPr>
            <a:endParaRPr lang="es-MX" sz="2000" dirty="0" smtClean="0">
              <a:latin typeface="Montserrat" panose="00000500000000000000"/>
            </a:endParaRPr>
          </a:p>
          <a:p>
            <a:r>
              <a:rPr lang="es-MX" sz="2000" dirty="0" smtClean="0">
                <a:latin typeface="Montserrat" panose="00000500000000000000"/>
              </a:rPr>
              <a:t>Saque el aire mientras presiona suavemente con sus manos, con  técnica de labios fruncidos.</a:t>
            </a:r>
            <a:endParaRPr lang="es-MX" sz="2000" dirty="0">
              <a:latin typeface="Montserrat" panose="0000050000000000000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64088" y="116632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Respiración Costobasal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556327"/>
            <a:ext cx="2621507" cy="494428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6237260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>
                <a:latin typeface="Montserrat" panose="00000500000000000000"/>
              </a:rPr>
              <a:t>Arch</a:t>
            </a:r>
            <a:r>
              <a:rPr lang="es-MX" sz="1000" dirty="0">
                <a:latin typeface="Montserrat" panose="00000500000000000000"/>
              </a:rPr>
              <a:t> </a:t>
            </a:r>
            <a:r>
              <a:rPr lang="es-MX" sz="1000" dirty="0" err="1">
                <a:latin typeface="Montserrat" panose="00000500000000000000"/>
              </a:rPr>
              <a:t>Bronconemol</a:t>
            </a:r>
            <a:r>
              <a:rPr lang="es-MX" sz="1000" dirty="0">
                <a:latin typeface="Montserrat" panose="00000500000000000000"/>
              </a:rPr>
              <a:t>. 2006; 42 (9); 434-9</a:t>
            </a:r>
          </a:p>
        </p:txBody>
      </p:sp>
    </p:spTree>
    <p:extLst>
      <p:ext uri="{BB962C8B-B14F-4D97-AF65-F5344CB8AC3E}">
        <p14:creationId xmlns:p14="http://schemas.microsoft.com/office/powerpoint/2010/main" val="3567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7914" cy="4525963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r>
              <a:rPr lang="es-MX" sz="2400" dirty="0" smtClean="0">
                <a:latin typeface="Montserrat ExtraBold"/>
              </a:rPr>
              <a:t>Movilización pasiva activa y resistida.</a:t>
            </a:r>
          </a:p>
          <a:p>
            <a:pPr marL="0" indent="0">
              <a:buNone/>
            </a:pPr>
            <a:endParaRPr lang="es-MX" sz="2400" dirty="0" smtClean="0">
              <a:latin typeface="Montserrat ExtraBold"/>
            </a:endParaRPr>
          </a:p>
          <a:p>
            <a:r>
              <a:rPr lang="es-MX" sz="2400" dirty="0">
                <a:latin typeface="Montserrat ExtraBold"/>
              </a:rPr>
              <a:t>Estiramientos</a:t>
            </a:r>
            <a:r>
              <a:rPr lang="es-MX" sz="2400" dirty="0" smtClean="0">
                <a:latin typeface="Montserrat ExtraBold"/>
              </a:rPr>
              <a:t>.</a:t>
            </a:r>
          </a:p>
          <a:p>
            <a:endParaRPr lang="es-MX" sz="2400" dirty="0">
              <a:latin typeface="Montserrat ExtraBold"/>
            </a:endParaRPr>
          </a:p>
          <a:p>
            <a:r>
              <a:rPr lang="es-MX" sz="2400" dirty="0" smtClean="0">
                <a:latin typeface="Montserrat ExtraBold"/>
              </a:rPr>
              <a:t>Fortalecimiento.</a:t>
            </a:r>
          </a:p>
          <a:p>
            <a:endParaRPr lang="es-MX" sz="2400" dirty="0">
              <a:latin typeface="Montserrat ExtraBold"/>
            </a:endParaRPr>
          </a:p>
          <a:p>
            <a:r>
              <a:rPr lang="es-MX" sz="2400" dirty="0" smtClean="0">
                <a:latin typeface="Montserrat ExtraBold"/>
              </a:rPr>
              <a:t>Electroestimulación.</a:t>
            </a:r>
          </a:p>
          <a:p>
            <a:pPr marL="0" indent="0">
              <a:buNone/>
            </a:pPr>
            <a:endParaRPr lang="es-MX" dirty="0" smtClean="0">
              <a:latin typeface="Montserrat ExtraBold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MX" dirty="0" smtClean="0">
                <a:solidFill>
                  <a:prstClr val="black"/>
                </a:solidFill>
              </a:rPr>
              <a:t>   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42" y="2057995"/>
            <a:ext cx="3371380" cy="4480948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5364088" y="116632"/>
            <a:ext cx="3549080" cy="1080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Entrenamiento MsSs</a:t>
            </a: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7200" y="6469662"/>
            <a:ext cx="3108543" cy="26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1000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Arch</a:t>
            </a:r>
            <a:r>
              <a:rPr lang="es-MX" sz="10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Bronconeumol. 2006;44(5): 271-81.</a:t>
            </a:r>
          </a:p>
        </p:txBody>
      </p:sp>
    </p:spTree>
    <p:extLst>
      <p:ext uri="{BB962C8B-B14F-4D97-AF65-F5344CB8AC3E}">
        <p14:creationId xmlns:p14="http://schemas.microsoft.com/office/powerpoint/2010/main" val="31658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8600" cy="5472608"/>
          </a:xfrm>
        </p:spPr>
        <p:txBody>
          <a:bodyPr/>
          <a:lstStyle/>
          <a:p>
            <a:r>
              <a:rPr lang="es-MX" sz="2200" dirty="0" smtClean="0">
                <a:latin typeface="Montserrat" panose="00000500000000000000"/>
              </a:rPr>
              <a:t>Movilización  pasiva, activa y resistida.</a:t>
            </a:r>
          </a:p>
          <a:p>
            <a:pPr marL="0" indent="0">
              <a:buNone/>
            </a:pPr>
            <a:endParaRPr lang="es-MX" sz="2200" dirty="0" smtClean="0">
              <a:latin typeface="Montserrat" panose="00000500000000000000"/>
            </a:endParaRPr>
          </a:p>
          <a:p>
            <a:r>
              <a:rPr lang="es-MX" sz="2200" dirty="0" smtClean="0">
                <a:latin typeface="Montserrat" panose="00000500000000000000"/>
              </a:rPr>
              <a:t>Estiramientos.</a:t>
            </a:r>
          </a:p>
          <a:p>
            <a:endParaRPr lang="es-MX" sz="2200" dirty="0">
              <a:latin typeface="Montserrat" panose="00000500000000000000"/>
            </a:endParaRPr>
          </a:p>
          <a:p>
            <a:r>
              <a:rPr lang="es-MX" sz="2200" dirty="0" smtClean="0">
                <a:latin typeface="Montserrat" panose="00000500000000000000"/>
              </a:rPr>
              <a:t>Fortalecimiento.</a:t>
            </a:r>
          </a:p>
          <a:p>
            <a:pPr marL="0" indent="0">
              <a:buNone/>
            </a:pPr>
            <a:endParaRPr lang="es-MX" sz="2200" dirty="0" smtClean="0">
              <a:latin typeface="Montserrat" panose="00000500000000000000"/>
            </a:endParaRPr>
          </a:p>
          <a:p>
            <a:r>
              <a:rPr lang="es-MX" sz="2200" dirty="0" smtClean="0">
                <a:latin typeface="Montserrat" panose="00000500000000000000"/>
              </a:rPr>
              <a:t>Electroestimulación.</a:t>
            </a:r>
          </a:p>
          <a:p>
            <a:pPr marL="0" indent="0">
              <a:buNone/>
            </a:pPr>
            <a:endParaRPr lang="es-MX" sz="2200" dirty="0" smtClean="0">
              <a:latin typeface="Montserrat" panose="00000500000000000000"/>
            </a:endParaRPr>
          </a:p>
          <a:p>
            <a:r>
              <a:rPr lang="es-MX" sz="2200" dirty="0" smtClean="0">
                <a:latin typeface="Montserrat" panose="00000500000000000000"/>
              </a:rPr>
              <a:t>Reeducación de la marcha</a:t>
            </a:r>
            <a:r>
              <a:rPr lang="es-MX" sz="2200" dirty="0">
                <a:latin typeface="Montserrat" panose="00000500000000000000"/>
              </a:rPr>
              <a:t>.</a:t>
            </a:r>
            <a:endParaRPr lang="es-MX" sz="2200" dirty="0" smtClean="0">
              <a:latin typeface="Montserrat" panose="0000050000000000000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268760"/>
            <a:ext cx="1728945" cy="4422110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5364088" y="116632"/>
            <a:ext cx="3549080" cy="1080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Entrenamiento MsIs</a:t>
            </a: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7200" y="6469662"/>
            <a:ext cx="3108543" cy="26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1000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Arch</a:t>
            </a:r>
            <a:r>
              <a:rPr lang="es-MX" sz="10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Bronconeumol. 2006;44(5): 271-81.</a:t>
            </a:r>
          </a:p>
        </p:txBody>
      </p:sp>
    </p:spTree>
    <p:extLst>
      <p:ext uri="{BB962C8B-B14F-4D97-AF65-F5344CB8AC3E}">
        <p14:creationId xmlns:p14="http://schemas.microsoft.com/office/powerpoint/2010/main" val="18882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idx="4294967295"/>
          </p:nvPr>
        </p:nvSpPr>
        <p:spPr>
          <a:xfrm>
            <a:off x="322571" y="1988840"/>
            <a:ext cx="8569325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sz="3200" dirty="0">
                <a:solidFill>
                  <a:srgbClr val="000000"/>
                </a:solidFill>
                <a:latin typeface="Montserrat ExtraBold"/>
              </a:rPr>
              <a:t>P</a:t>
            </a:r>
            <a:r>
              <a:rPr lang="es-MX" sz="3200" dirty="0" smtClean="0">
                <a:solidFill>
                  <a:srgbClr val="000000"/>
                </a:solidFill>
                <a:latin typeface="Montserrat ExtraBold"/>
              </a:rPr>
              <a:t>roceso  </a:t>
            </a:r>
            <a:r>
              <a:rPr lang="es-MX" sz="3200" dirty="0">
                <a:solidFill>
                  <a:srgbClr val="000000"/>
                </a:solidFill>
                <a:latin typeface="Montserrat ExtraBold"/>
              </a:rPr>
              <a:t>mediante el cual se desarrollan en el individuo las capacidades y habilidades físicas necesarias para la </a:t>
            </a:r>
            <a:r>
              <a:rPr lang="es-MX" sz="3200" dirty="0" smtClean="0">
                <a:solidFill>
                  <a:srgbClr val="000000"/>
                </a:solidFill>
                <a:latin typeface="Montserrat ExtraBold"/>
              </a:rPr>
              <a:t>salud pulmonar.</a:t>
            </a:r>
            <a:endParaRPr lang="es-MX" sz="3200" dirty="0">
              <a:latin typeface="Montserrat ExtraBold"/>
            </a:endParaRPr>
          </a:p>
        </p:txBody>
      </p:sp>
      <p:sp>
        <p:nvSpPr>
          <p:cNvPr id="13" name="4 Marcador de contenido"/>
          <p:cNvSpPr txBox="1">
            <a:spLocks/>
          </p:cNvSpPr>
          <p:nvPr/>
        </p:nvSpPr>
        <p:spPr>
          <a:xfrm>
            <a:off x="321754" y="4658048"/>
            <a:ext cx="3314142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4000" dirty="0" smtClean="0">
                <a:solidFill>
                  <a:prstClr val="black"/>
                </a:solidFill>
                <a:latin typeface="Montserrat ExtraBold"/>
              </a:rPr>
              <a:t>Consta de 18-36 sesiones.</a:t>
            </a:r>
          </a:p>
          <a:p>
            <a:pPr>
              <a:buFont typeface="Wingdings" pitchFamily="2" charset="2"/>
              <a:buChar char="v"/>
            </a:pPr>
            <a:r>
              <a:rPr lang="es-MX" sz="4000" dirty="0" smtClean="0">
                <a:solidFill>
                  <a:prstClr val="black"/>
                </a:solidFill>
                <a:latin typeface="Montserrat ExtraBold"/>
              </a:rPr>
              <a:t>Ergómetro de brazos.</a:t>
            </a:r>
          </a:p>
          <a:p>
            <a:pPr>
              <a:buFont typeface="Wingdings" pitchFamily="2" charset="2"/>
              <a:buChar char="v"/>
            </a:pPr>
            <a:r>
              <a:rPr lang="es-MX" sz="4000" dirty="0" smtClean="0">
                <a:solidFill>
                  <a:prstClr val="black"/>
                </a:solidFill>
                <a:latin typeface="Montserrat ExtraBold"/>
              </a:rPr>
              <a:t>Bicicleta estática.</a:t>
            </a:r>
          </a:p>
          <a:p>
            <a:pPr>
              <a:buFont typeface="Wingdings" pitchFamily="2" charset="2"/>
              <a:buChar char="v"/>
            </a:pPr>
            <a:r>
              <a:rPr lang="es-MX" sz="4000" dirty="0" smtClean="0">
                <a:solidFill>
                  <a:prstClr val="black"/>
                </a:solidFill>
                <a:latin typeface="Montserrat ExtraBold"/>
              </a:rPr>
              <a:t>Banda sin fin</a:t>
            </a:r>
            <a:r>
              <a:rPr lang="es-MX" dirty="0" smtClean="0">
                <a:solidFill>
                  <a:prstClr val="black"/>
                </a:solidFill>
                <a:latin typeface="Montserrat ExtraBold"/>
              </a:rPr>
              <a:t>.</a:t>
            </a:r>
            <a:endParaRPr lang="es-MX" dirty="0">
              <a:solidFill>
                <a:prstClr val="black"/>
              </a:solidFill>
              <a:latin typeface="Montserrat Extra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33" y="4658048"/>
            <a:ext cx="5299067" cy="153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28603"/>
            <a:ext cx="42005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076056" y="116632"/>
            <a:ext cx="3837112" cy="1080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Reacondicionamiento pulmonar</a:t>
            </a: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7200" y="6469662"/>
            <a:ext cx="3108543" cy="26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1000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Arch</a:t>
            </a:r>
            <a:r>
              <a:rPr lang="es-MX" sz="10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Bronconeumol. 2006;44(5): 271-81.</a:t>
            </a:r>
          </a:p>
        </p:txBody>
      </p:sp>
    </p:spTree>
    <p:extLst>
      <p:ext uri="{BB962C8B-B14F-4D97-AF65-F5344CB8AC3E}">
        <p14:creationId xmlns:p14="http://schemas.microsoft.com/office/powerpoint/2010/main" val="18654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6299080"/>
              </p:ext>
            </p:extLst>
          </p:nvPr>
        </p:nvGraphicFramePr>
        <p:xfrm>
          <a:off x="611560" y="1556792"/>
          <a:ext cx="8229600" cy="506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ruz"/>
          <p:cNvSpPr/>
          <p:nvPr/>
        </p:nvSpPr>
        <p:spPr>
          <a:xfrm>
            <a:off x="3023828" y="2878526"/>
            <a:ext cx="504056" cy="5760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20072" y="116632"/>
            <a:ext cx="3693096" cy="1080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Reacondicionamiento físico-pulmonar</a:t>
            </a: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7200" y="6469662"/>
            <a:ext cx="3108543" cy="26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1000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Arch</a:t>
            </a:r>
            <a:r>
              <a:rPr lang="es-MX" sz="10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Bronconeumol. 2006;44(5): 271-81.</a:t>
            </a:r>
          </a:p>
        </p:txBody>
      </p:sp>
    </p:spTree>
    <p:extLst>
      <p:ext uri="{BB962C8B-B14F-4D97-AF65-F5344CB8AC3E}">
        <p14:creationId xmlns:p14="http://schemas.microsoft.com/office/powerpoint/2010/main" val="32354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903B3-13F3-457C-AA70-3D0FAB5A47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222715"/>
            <a:ext cx="822960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4335" y="2968206"/>
            <a:ext cx="4923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ontserrat" panose="00000500000000000000" pitchFamily="2" charset="0"/>
              </a:rPr>
              <a:t>Identificar </a:t>
            </a:r>
            <a:r>
              <a:rPr lang="es-ES" sz="2400" dirty="0" smtClean="0">
                <a:latin typeface="Montserrat" panose="00000500000000000000" pitchFamily="2" charset="0"/>
              </a:rPr>
              <a:t>los objetivos y procedimientos de las </a:t>
            </a:r>
            <a:r>
              <a:rPr lang="es-ES" sz="2400" b="1" dirty="0" smtClean="0">
                <a:latin typeface="Montserrat" panose="00000500000000000000" pitchFamily="2" charset="0"/>
              </a:rPr>
              <a:t>técnicas básicas </a:t>
            </a:r>
            <a:r>
              <a:rPr lang="es-ES" sz="2400" dirty="0" smtClean="0">
                <a:latin typeface="Montserrat" panose="00000500000000000000" pitchFamily="2" charset="0"/>
              </a:rPr>
              <a:t>de fisioterapia pulmonar. </a:t>
            </a:r>
            <a:endParaRPr lang="es-MX" sz="2400" dirty="0">
              <a:latin typeface="Montserrat" panose="00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56" y="2780928"/>
            <a:ext cx="2440120" cy="172819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95536" y="14847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sz="1600" dirty="0">
              <a:solidFill>
                <a:srgbClr val="004846"/>
              </a:solidFill>
              <a:latin typeface="Montserrat ExtraBold" panose="00000900000000000000" pitchFamily="2" charset="0"/>
            </a:endParaRPr>
          </a:p>
          <a:p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Objetivo</a:t>
            </a:r>
            <a:endParaRPr lang="es-MX" sz="2400" b="1" dirty="0">
              <a:solidFill>
                <a:srgbClr val="004846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s-MX"/>
          </a:p>
          <a:p>
            <a:pPr lvl="0">
              <a:buChar char="•"/>
            </a:pPr>
            <a:endParaRPr lang="es-MX"/>
          </a:p>
          <a:p>
            <a:pPr lvl="0">
              <a:buChar char="•"/>
            </a:pPr>
            <a:endParaRPr lang="es-MX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622246057"/>
              </p:ext>
            </p:extLst>
          </p:nvPr>
        </p:nvGraphicFramePr>
        <p:xfrm>
          <a:off x="683568" y="476672"/>
          <a:ext cx="8136904" cy="530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13" y="4941168"/>
            <a:ext cx="41703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220072" y="116632"/>
            <a:ext cx="3693096" cy="1080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Reacondicionamiento físico-pulmonar</a:t>
            </a: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7200" y="6469662"/>
            <a:ext cx="3108543" cy="26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1000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Arch</a:t>
            </a:r>
            <a:r>
              <a:rPr lang="es-MX" sz="10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Bronconeumol. 2006;44(5): 271-81.</a:t>
            </a:r>
          </a:p>
        </p:txBody>
      </p:sp>
    </p:spTree>
    <p:extLst>
      <p:ext uri="{BB962C8B-B14F-4D97-AF65-F5344CB8AC3E}">
        <p14:creationId xmlns:p14="http://schemas.microsoft.com/office/powerpoint/2010/main" val="17561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>
          <a:xfrm>
            <a:off x="1828166" y="225053"/>
            <a:ext cx="7164288" cy="1143000"/>
          </a:xfrm>
          <a:prstGeom prst="rect">
            <a:avLst/>
          </a:prstGeom>
        </p:spPr>
        <p:txBody>
          <a:bodyPr/>
          <a:lstStyle/>
          <a:p>
            <a:r>
              <a:rPr lang="es-MX" sz="3600" dirty="0" smtClean="0">
                <a:latin typeface="Montserrat ExtraBold"/>
              </a:rPr>
              <a:t>                 </a:t>
            </a:r>
            <a:endParaRPr lang="es-MX" sz="3600" dirty="0">
              <a:solidFill>
                <a:schemeClr val="accent6">
                  <a:lumMod val="50000"/>
                </a:schemeClr>
              </a:solidFill>
              <a:latin typeface="Montserrat ExtraBold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half" idx="4294967295"/>
          </p:nvPr>
        </p:nvSpPr>
        <p:spPr>
          <a:xfrm>
            <a:off x="1043608" y="1645357"/>
            <a:ext cx="6956736" cy="16561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sz="2000" dirty="0" smtClean="0">
                <a:latin typeface="Montserrat SemiBold"/>
              </a:rPr>
              <a:t>Historia Clínica</a:t>
            </a:r>
          </a:p>
          <a:p>
            <a:r>
              <a:rPr lang="es-MX" sz="2000" dirty="0" smtClean="0">
                <a:latin typeface="Montserrat SemiBold"/>
              </a:rPr>
              <a:t>Oxigenoterapia graduada </a:t>
            </a:r>
          </a:p>
          <a:p>
            <a:r>
              <a:rPr lang="es-MX" sz="2000" dirty="0" smtClean="0">
                <a:latin typeface="Montserrat SemiBold"/>
              </a:rPr>
              <a:t>ROM completos</a:t>
            </a:r>
          </a:p>
          <a:p>
            <a:pPr marL="0" indent="0">
              <a:buNone/>
            </a:pPr>
            <a:endParaRPr lang="es-MX" dirty="0">
              <a:latin typeface="Montserrat"/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5" name="3 Marcador de contenido"/>
          <p:cNvSpPr txBox="1">
            <a:spLocks/>
          </p:cNvSpPr>
          <p:nvPr/>
        </p:nvSpPr>
        <p:spPr>
          <a:xfrm>
            <a:off x="4553437" y="1670067"/>
            <a:ext cx="33123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 smtClean="0">
                <a:latin typeface="Montserrat SemiBold"/>
              </a:rPr>
              <a:t>Fuerza muscular 3/5</a:t>
            </a:r>
          </a:p>
          <a:p>
            <a:r>
              <a:rPr lang="es-MX" sz="2000" dirty="0" smtClean="0">
                <a:latin typeface="Montserrat SemiBold"/>
              </a:rPr>
              <a:t>No fumador </a:t>
            </a:r>
          </a:p>
          <a:p>
            <a:r>
              <a:rPr lang="es-MX" sz="2000" dirty="0" smtClean="0">
                <a:latin typeface="Montserrat SemiBold"/>
              </a:rPr>
              <a:t>Atención de Psicología</a:t>
            </a:r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26" y="3586267"/>
            <a:ext cx="2231739" cy="318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7" y="3586267"/>
            <a:ext cx="2781639" cy="271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84" y="3495729"/>
            <a:ext cx="2723614" cy="285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220072" y="116632"/>
            <a:ext cx="3693096" cy="1080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Reacondicionamiento físico-pulmonar</a:t>
            </a: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57200" y="6469662"/>
            <a:ext cx="3108543" cy="26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1000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Arch</a:t>
            </a:r>
            <a:r>
              <a:rPr lang="es-MX" sz="10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Bronconeumol. 2006;44(5): 271-81.</a:t>
            </a:r>
          </a:p>
        </p:txBody>
      </p:sp>
    </p:spTree>
    <p:extLst>
      <p:ext uri="{BB962C8B-B14F-4D97-AF65-F5344CB8AC3E}">
        <p14:creationId xmlns:p14="http://schemas.microsoft.com/office/powerpoint/2010/main" val="30220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     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249410" y="1719233"/>
            <a:ext cx="4040188" cy="485775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Montserrat ExtraBold"/>
              </a:rPr>
              <a:t>Disminuir la disnea</a:t>
            </a:r>
          </a:p>
          <a:p>
            <a:pPr marL="514350" indent="-514350">
              <a:buFont typeface="+mj-lt"/>
              <a:buAutoNum type="arabicPeriod"/>
            </a:pPr>
            <a:endParaRPr lang="es-MX" sz="2800" dirty="0" smtClean="0">
              <a:latin typeface="Montserrat ExtraBold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Montserrat ExtraBold"/>
              </a:rPr>
              <a:t>Incrementar la tolerancia al ejercicio</a:t>
            </a:r>
          </a:p>
          <a:p>
            <a:pPr marL="514350" indent="-514350">
              <a:buFont typeface="+mj-lt"/>
              <a:buAutoNum type="arabicPeriod"/>
            </a:pPr>
            <a:endParaRPr lang="es-MX" sz="2800" dirty="0" smtClean="0">
              <a:latin typeface="Montserrat ExtraBold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800" dirty="0" smtClean="0">
                <a:latin typeface="Montserrat ExtraBold"/>
              </a:rPr>
              <a:t>Asegurar la actividad física regular</a:t>
            </a:r>
          </a:p>
          <a:p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5102225" y="3328988"/>
            <a:ext cx="4041775" cy="12398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4800" dirty="0" smtClean="0"/>
              <a:t>Mejorar su calidad </a:t>
            </a:r>
          </a:p>
          <a:p>
            <a:pPr marL="0" indent="0" algn="ctr">
              <a:buNone/>
            </a:pPr>
            <a:r>
              <a:rPr lang="es-MX" sz="4800" dirty="0" smtClean="0"/>
              <a:t>de vida.</a:t>
            </a:r>
            <a:endParaRPr lang="es-MX" sz="4800" dirty="0"/>
          </a:p>
        </p:txBody>
      </p:sp>
      <p:sp>
        <p:nvSpPr>
          <p:cNvPr id="8" name="7 Cerrar llave"/>
          <p:cNvSpPr/>
          <p:nvPr/>
        </p:nvSpPr>
        <p:spPr>
          <a:xfrm>
            <a:off x="3851920" y="1320399"/>
            <a:ext cx="936104" cy="525658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220072" y="116632"/>
            <a:ext cx="3693096" cy="1080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Beneficios</a:t>
            </a: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7200" y="6469662"/>
            <a:ext cx="3108543" cy="26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MX" sz="1000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Arch</a:t>
            </a:r>
            <a:r>
              <a:rPr lang="es-MX" sz="1000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Bronconeumol. 2006;44(5): 271-81.</a:t>
            </a:r>
          </a:p>
        </p:txBody>
      </p:sp>
    </p:spTree>
    <p:extLst>
      <p:ext uri="{BB962C8B-B14F-4D97-AF65-F5344CB8AC3E}">
        <p14:creationId xmlns:p14="http://schemas.microsoft.com/office/powerpoint/2010/main" val="40940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903B3-13F3-457C-AA70-3D0FAB5A47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827584" y="2564904"/>
            <a:ext cx="4910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A tolerancia, en base a las necesidades individualizadas del paciente.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Montserrat" panose="00000500000000000000" pitchFamily="2" charset="0"/>
              </a:rPr>
              <a:t>Evaluar los signos y síntomas del paciente durante la terapéutica.</a:t>
            </a:r>
            <a:endParaRPr lang="es-MX" sz="2000" dirty="0">
              <a:latin typeface="Montserrat" panose="00000500000000000000" pitchFamily="2" charset="0"/>
            </a:endParaRPr>
          </a:p>
          <a:p>
            <a:endParaRPr lang="es-MX" dirty="0" smtClean="0">
              <a:latin typeface="Montserrat" panose="00000500000000000000" pitchFamily="2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EN PACIENTES POSTCOVID-19</a:t>
            </a:r>
          </a:p>
          <a:p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 </a:t>
            </a:r>
            <a:endParaRPr lang="es-MX" sz="1800" dirty="0">
              <a:solidFill>
                <a:srgbClr val="004846"/>
              </a:solidFill>
              <a:latin typeface="Montserrat ExtraBold" panose="00000900000000000000" pitchFamily="2" charset="0"/>
            </a:endParaRPr>
          </a:p>
          <a:p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Conclusiones</a:t>
            </a: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308" y="2636912"/>
            <a:ext cx="22479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8"/>
          <p:cNvSpPr/>
          <p:nvPr/>
        </p:nvSpPr>
        <p:spPr>
          <a:xfrm flipH="1">
            <a:off x="5743939" y="319547"/>
            <a:ext cx="45719" cy="547186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424395"/>
                </a:moveTo>
                <a:lnTo>
                  <a:pt x="0" y="0"/>
                </a:lnTo>
              </a:path>
            </a:pathLst>
          </a:custGeom>
          <a:ln w="103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Rectángulo 21"/>
          <p:cNvSpPr/>
          <p:nvPr/>
        </p:nvSpPr>
        <p:spPr>
          <a:xfrm>
            <a:off x="8572500" y="6267450"/>
            <a:ext cx="57150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MX" dirty="0"/>
          </a:p>
        </p:txBody>
      </p:sp>
      <p:sp>
        <p:nvSpPr>
          <p:cNvPr id="4" name="Rectángulo 16">
            <a:extLst>
              <a:ext uri="{FF2B5EF4-FFF2-40B4-BE49-F238E27FC236}">
                <a16:creationId xmlns:a16="http://schemas.microsoft.com/office/drawing/2014/main" xmlns="" id="{DEC69697-3647-4A51-94F5-B28A27F109DA}"/>
              </a:ext>
            </a:extLst>
          </p:cNvPr>
          <p:cNvSpPr/>
          <p:nvPr/>
        </p:nvSpPr>
        <p:spPr>
          <a:xfrm>
            <a:off x="1101827" y="1530586"/>
            <a:ext cx="7564657" cy="2059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MX" sz="2800" b="1" spc="300" dirty="0">
              <a:solidFill>
                <a:srgbClr val="663300"/>
              </a:solidFill>
              <a:latin typeface="Montserrat ExtraBold" panose="00000900000000000000" pitchFamily="2" charset="0"/>
              <a:cs typeface="Lucida Sans Unicode" panose="020B0602030504020204" pitchFamily="34" charset="0"/>
            </a:endParaRPr>
          </a:p>
          <a:p>
            <a:pPr algn="ctr"/>
            <a:r>
              <a:rPr lang="es-ES" sz="2800" b="1" spc="300" dirty="0" smtClean="0">
                <a:solidFill>
                  <a:srgbClr val="663300"/>
                </a:solidFill>
                <a:latin typeface="Montserrat ExtraBold" panose="00000900000000000000" pitchFamily="2" charset="0"/>
                <a:cs typeface="Lucida Sans Unicode" panose="020B0602030504020204" pitchFamily="34" charset="0"/>
              </a:rPr>
              <a:t>GRACIAS</a:t>
            </a:r>
            <a:endParaRPr lang="es-MX" sz="2400" b="1" spc="300" dirty="0">
              <a:solidFill>
                <a:srgbClr val="663300"/>
              </a:solidFill>
              <a:latin typeface="Montserrat ExtraBold" panose="00000900000000000000" pitchFamily="2" charset="0"/>
              <a:cs typeface="Lucida Sans Unicode" panose="020B0602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356992"/>
            <a:ext cx="3096344" cy="24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903B3-13F3-457C-AA70-3D0FAB5A47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2090236"/>
            <a:ext cx="5454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Definición.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Objetivos.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Ejercicios respiratorios.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Respiración diafragmática.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Respiración con labios fruncidos.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Respiración costo-basal.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Entrenamiento MsSs.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Entrenamiento MsIs.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Reacondicionamiento.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smtClean="0">
                <a:latin typeface="Montserrat" panose="00000500000000000000" pitchFamily="2" charset="0"/>
              </a:rPr>
              <a:t>Beneficios.</a:t>
            </a:r>
            <a:endParaRPr lang="es-ES" sz="2000" dirty="0" smtClean="0"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Montserrat" panose="00000500000000000000" pitchFamily="2" charset="0"/>
              </a:rPr>
              <a:t>Conclusiones.</a:t>
            </a:r>
            <a:endParaRPr lang="es-ES" sz="2000" dirty="0">
              <a:latin typeface="Montserrat" panose="000005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471" y="2792009"/>
            <a:ext cx="1820888" cy="171733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39552" y="1412776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004846"/>
                </a:solidFill>
                <a:latin typeface="Montserrat ExtraBold" panose="00000900000000000000" pitchFamily="2" charset="0"/>
              </a:rPr>
              <a:t>Índice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79512" y="222715"/>
            <a:ext cx="822960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4294967295"/>
          </p:nvPr>
        </p:nvSpPr>
        <p:spPr>
          <a:xfrm>
            <a:off x="611560" y="2564904"/>
            <a:ext cx="7941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Montserrat" panose="00000500000000000000" pitchFamily="2" charset="0"/>
              </a:rPr>
              <a:t>La fisioterapia pulmonar es un área de la práctica profesional de múltiples facetas que aborda la evaluación y el tratamiento de pacientes de todas las edades con trastornos pulmonares agudos y crónicos. Utiliza gran variedad de ejercicios terapéuticos y modalidades afines para una evaluación y un tratamiento eficaces de los pacientes con disfunciones cardiopulmonares.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860032" y="222715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Definición</a:t>
            </a:r>
            <a:endParaRPr lang="es-MX" sz="2400" b="1" dirty="0">
              <a:solidFill>
                <a:srgbClr val="004846"/>
              </a:solidFill>
              <a:latin typeface="Montserrat ExtraBold" panose="00000900000000000000" pitchFamily="2" charset="0"/>
            </a:endParaRPr>
          </a:p>
          <a:p>
            <a:pPr algn="r"/>
            <a:endParaRPr lang="es-MX" sz="1800" dirty="0" smtClean="0">
              <a:solidFill>
                <a:srgbClr val="004846"/>
              </a:solidFill>
              <a:latin typeface="Montserrat ExtraBold" panose="00000900000000000000" pitchFamily="2" charset="0"/>
            </a:endParaRPr>
          </a:p>
          <a:p>
            <a:pPr algn="r"/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504" y="6309320"/>
            <a:ext cx="4572000" cy="2635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sz="1000" dirty="0" err="1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Respir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Crit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 Care Med Vol 173. pp 1390–1413, 2016</a:t>
            </a:r>
            <a:endParaRPr lang="es-MX" sz="1000" dirty="0">
              <a:latin typeface="Montserrat" panose="000005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467544" y="1592659"/>
            <a:ext cx="4038600" cy="46085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2000" dirty="0" smtClean="0">
                <a:latin typeface="Montserrat" panose="00000500000000000000" pitchFamily="2" charset="0"/>
              </a:rPr>
              <a:t>Prevenir la obstrucción de las vías respiratorias y la acumulación de secreciones.</a:t>
            </a:r>
          </a:p>
          <a:p>
            <a:endParaRPr lang="es-MX" sz="2000" dirty="0" smtClean="0">
              <a:latin typeface="Montserrat" panose="00000500000000000000" pitchFamily="2" charset="0"/>
            </a:endParaRPr>
          </a:p>
          <a:p>
            <a:r>
              <a:rPr lang="es-MX" sz="2000" dirty="0" smtClean="0">
                <a:latin typeface="Montserrat" panose="00000500000000000000" pitchFamily="2" charset="0"/>
              </a:rPr>
              <a:t>Mejorar la distensibilidad y ventilación .</a:t>
            </a:r>
          </a:p>
          <a:p>
            <a:pPr marL="0" indent="0">
              <a:buNone/>
            </a:pPr>
            <a:endParaRPr lang="es-MX" sz="2000" dirty="0" smtClean="0">
              <a:latin typeface="Montserrat" panose="00000500000000000000" pitchFamily="2" charset="0"/>
            </a:endParaRPr>
          </a:p>
          <a:p>
            <a:r>
              <a:rPr lang="es-MX" sz="2000" dirty="0" smtClean="0">
                <a:latin typeface="Montserrat" panose="00000500000000000000" pitchFamily="2" charset="0"/>
              </a:rPr>
              <a:t>Mejorar la capacidad aeróbica y la tolerancia general al ejercicio.</a:t>
            </a:r>
            <a:endParaRPr lang="es-MX" sz="20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>
            <a:off x="4716016" y="1124743"/>
            <a:ext cx="4038600" cy="5544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000" dirty="0" smtClean="0">
              <a:latin typeface="Montserrat" panose="00000500000000000000" pitchFamily="2" charset="0"/>
            </a:endParaRPr>
          </a:p>
          <a:p>
            <a:r>
              <a:rPr lang="es-MX" sz="2000" dirty="0" smtClean="0">
                <a:latin typeface="Montserrat" panose="00000500000000000000" pitchFamily="2" charset="0"/>
              </a:rPr>
              <a:t>Prevenir o corregir deformidades posturales asociadas con trastornos respiratorios.</a:t>
            </a:r>
          </a:p>
          <a:p>
            <a:pPr marL="0" indent="0">
              <a:buNone/>
            </a:pPr>
            <a:endParaRPr lang="es-MX" sz="2000" dirty="0" smtClean="0">
              <a:latin typeface="Montserrat" panose="00000500000000000000" pitchFamily="2" charset="0"/>
            </a:endParaRPr>
          </a:p>
          <a:p>
            <a:r>
              <a:rPr lang="es-MX" sz="2000" dirty="0" smtClean="0">
                <a:latin typeface="Montserrat" panose="00000500000000000000" pitchFamily="2" charset="0"/>
              </a:rPr>
              <a:t>Favorecer la relajación.</a:t>
            </a:r>
          </a:p>
          <a:p>
            <a:pPr marL="0" indent="0">
              <a:buNone/>
            </a:pPr>
            <a:endParaRPr lang="es-MX" sz="2000" dirty="0" smtClean="0">
              <a:latin typeface="Montserrat" panose="00000500000000000000" pitchFamily="2" charset="0"/>
            </a:endParaRPr>
          </a:p>
          <a:p>
            <a:r>
              <a:rPr lang="es-MX" sz="2000" dirty="0" smtClean="0">
                <a:latin typeface="Montserrat" panose="00000500000000000000" pitchFamily="2" charset="0"/>
              </a:rPr>
              <a:t>Mantener o mejorar la movilidad torácica.</a:t>
            </a:r>
          </a:p>
          <a:p>
            <a:pPr marL="0" indent="0">
              <a:buNone/>
            </a:pPr>
            <a:endParaRPr lang="es-MX" sz="2000" dirty="0" smtClean="0">
              <a:latin typeface="Montserrat" panose="00000500000000000000" pitchFamily="2" charset="0"/>
            </a:endParaRPr>
          </a:p>
          <a:p>
            <a:r>
              <a:rPr lang="es-MX" sz="2000" dirty="0" smtClean="0">
                <a:latin typeface="Montserrat" panose="00000500000000000000" pitchFamily="2" charset="0"/>
              </a:rPr>
              <a:t>Mejorar la eficacia de la tos.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0032" y="222715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Objetivos</a:t>
            </a:r>
            <a:endParaRPr lang="es-MX" sz="2400" b="1" dirty="0">
              <a:solidFill>
                <a:srgbClr val="004846"/>
              </a:solidFill>
              <a:latin typeface="Montserrat ExtraBold" panose="00000900000000000000" pitchFamily="2" charset="0"/>
            </a:endParaRPr>
          </a:p>
          <a:p>
            <a:pPr algn="r"/>
            <a:endParaRPr lang="es-MX" sz="1800" dirty="0" smtClean="0">
              <a:solidFill>
                <a:srgbClr val="004846"/>
              </a:solidFill>
              <a:latin typeface="Montserrat ExtraBold" panose="00000900000000000000" pitchFamily="2" charset="0"/>
            </a:endParaRPr>
          </a:p>
          <a:p>
            <a:pPr algn="r"/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504" y="6309320"/>
            <a:ext cx="4572000" cy="2635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sz="1000" dirty="0" err="1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Respir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Crit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 Care Med Vol 173. pp 1390–1413, 2016</a:t>
            </a:r>
            <a:endParaRPr lang="es-MX" sz="1000" dirty="0">
              <a:latin typeface="Montserrat" panose="000005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160032" y="2204864"/>
            <a:ext cx="724908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Están diseñados para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reentrenar los músculos </a:t>
            </a: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respiratorios,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mejorar o redistribuir la ventilación, reducir el trabajo respiratorio </a:t>
            </a: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,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mejorar el intercambio gaseoso y la oxigenación. </a:t>
            </a:r>
          </a:p>
          <a:p>
            <a:pPr marL="0" indent="0">
              <a:buNone/>
            </a:pPr>
            <a:endParaRPr lang="es-MX" sz="20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6004739" cy="242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860032" y="185770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Ejercicios respiratorios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504" y="6309320"/>
            <a:ext cx="4572000" cy="2635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sz="1000" dirty="0" err="1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Respir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Crit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 Care Med Vol 173. pp 1390–1413, 2016</a:t>
            </a:r>
            <a:endParaRPr lang="es-MX" sz="1000" dirty="0">
              <a:latin typeface="Montserrat" panose="000005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395536" y="1052736"/>
            <a:ext cx="4038600" cy="5616575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Mejorar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la ventilación</a:t>
            </a: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s-MX" sz="2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Aumentar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la eficacia del mecanismo de la tos</a:t>
            </a: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s-MX" sz="2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Mejorar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la fuerza, resistencia y coordinación de los músculos </a:t>
            </a: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respiratorios.</a:t>
            </a:r>
          </a:p>
          <a:p>
            <a:pPr marL="514350" indent="-514350">
              <a:buFont typeface="+mj-lt"/>
              <a:buAutoNum type="arabicPeriod"/>
            </a:pPr>
            <a:endParaRPr lang="es-MX" sz="2000" dirty="0" smtClean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Mantener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o mejorar la movilidad del tórax</a:t>
            </a: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  <a:endParaRPr lang="es-MX" sz="20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>
            <a:off x="5105400" y="2060575"/>
            <a:ext cx="3715072" cy="4537075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5.   Corregir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los patrones respiratorios anormales o ineficaces</a:t>
            </a: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s-MX" sz="2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6.   Favorecer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la relajación</a:t>
            </a: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s-MX" sz="2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7.  Enseñar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al paciente a tratar las crisis disneicas</a:t>
            </a: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es-MX" sz="20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MX" sz="2000" dirty="0" smtClean="0">
                <a:solidFill>
                  <a:prstClr val="black"/>
                </a:solidFill>
                <a:latin typeface="Montserrat" panose="00000500000000000000" pitchFamily="2" charset="0"/>
              </a:rPr>
              <a:t>8.  Mejorar </a:t>
            </a:r>
            <a:r>
              <a:rPr lang="es-MX" sz="2000" dirty="0">
                <a:solidFill>
                  <a:prstClr val="black"/>
                </a:solidFill>
                <a:latin typeface="Montserrat" panose="00000500000000000000" pitchFamily="2" charset="0"/>
              </a:rPr>
              <a:t>la capacidad funcional global del paciente.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0032" y="222715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Objetivos de los Ejercicios respiratorios</a:t>
            </a: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504" y="6309320"/>
            <a:ext cx="4572000" cy="2635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1000" dirty="0" smtClean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sz="1000" dirty="0" err="1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Respir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Crit</a:t>
            </a:r>
            <a:r>
              <a:rPr lang="en-US" sz="1000" dirty="0">
                <a:latin typeface="Montserrat" panose="00000500000000000000"/>
                <a:ea typeface="Calibri" panose="020F0502020204030204" pitchFamily="34" charset="0"/>
                <a:cs typeface="Times New Roman" panose="02020603050405020304" pitchFamily="18" charset="0"/>
              </a:rPr>
              <a:t> Care Med Vol 173. pp 1390–1413, 2016</a:t>
            </a:r>
            <a:endParaRPr lang="es-MX" sz="1000" dirty="0">
              <a:latin typeface="Montserrat" panose="0000050000000000000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>
            <a:off x="2483768" y="2708920"/>
            <a:ext cx="6264696" cy="1900808"/>
          </a:xfrm>
          <a:prstGeom prst="rect">
            <a:avLst/>
          </a:prstGeom>
        </p:spPr>
        <p:txBody>
          <a:bodyPr/>
          <a:lstStyle/>
          <a:p>
            <a:r>
              <a:rPr lang="es-MX" sz="2000" dirty="0" smtClean="0">
                <a:latin typeface="Montserrat" panose="00000500000000000000" pitchFamily="2" charset="0"/>
              </a:rPr>
              <a:t>La respiración diafragmática está pensada para mejorar la eficacia de la ventilación, reducir el esfuerzo respiratorio, aumentar la excursión (descenso o ascenso) del diafragma, y mejorar el intercambio gaseoso y la oxigenación. 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0032" y="185770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Respiración Diafragmática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6237260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>
                <a:latin typeface="Montserrat" panose="00000500000000000000"/>
              </a:rPr>
              <a:t>Arch</a:t>
            </a:r>
            <a:r>
              <a:rPr lang="es-MX" sz="1000" dirty="0">
                <a:latin typeface="Montserrat" panose="00000500000000000000"/>
              </a:rPr>
              <a:t> </a:t>
            </a:r>
            <a:r>
              <a:rPr lang="es-MX" sz="1000" dirty="0" err="1">
                <a:latin typeface="Montserrat" panose="00000500000000000000"/>
              </a:rPr>
              <a:t>Bronconemol</a:t>
            </a:r>
            <a:r>
              <a:rPr lang="es-MX" sz="1000" dirty="0">
                <a:latin typeface="Montserrat" panose="00000500000000000000"/>
              </a:rPr>
              <a:t>. 2006; 42 (9); 434-9</a:t>
            </a:r>
          </a:p>
        </p:txBody>
      </p:sp>
    </p:spTree>
    <p:extLst>
      <p:ext uri="{BB962C8B-B14F-4D97-AF65-F5344CB8AC3E}">
        <p14:creationId xmlns:p14="http://schemas.microsoft.com/office/powerpoint/2010/main" val="42437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0" y="1125538"/>
            <a:ext cx="8928100" cy="50006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 </a:t>
            </a:r>
            <a:endParaRPr lang="es-MX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75985980"/>
              </p:ext>
            </p:extLst>
          </p:nvPr>
        </p:nvGraphicFramePr>
        <p:xfrm>
          <a:off x="755576" y="1052736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5 Marcador de contenid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9"/>
            <a:ext cx="3762419" cy="2736304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860032" y="185770"/>
            <a:ext cx="3549080" cy="710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dirty="0">
                <a:solidFill>
                  <a:srgbClr val="004846"/>
                </a:solidFill>
                <a:latin typeface="Montserrat ExtraBold" panose="00000900000000000000" pitchFamily="2" charset="0"/>
              </a:rPr>
              <a:t>FISIOTERAPIA PULMONAR </a:t>
            </a:r>
            <a:r>
              <a:rPr lang="es-MX" sz="1800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EN PACIENTES POSTCOVID-19</a:t>
            </a:r>
          </a:p>
          <a:p>
            <a:pPr algn="r"/>
            <a:r>
              <a:rPr lang="es-MX" sz="2400" b="1" dirty="0" smtClean="0">
                <a:solidFill>
                  <a:srgbClr val="004846"/>
                </a:solidFill>
                <a:latin typeface="Montserrat ExtraBold" panose="00000900000000000000" pitchFamily="2" charset="0"/>
              </a:rPr>
              <a:t>Respiración Diafragmática</a:t>
            </a:r>
            <a: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  <a:t/>
            </a:r>
            <a:br>
              <a:rPr lang="es-MX" dirty="0" smtClean="0">
                <a:solidFill>
                  <a:srgbClr val="005A58"/>
                </a:solidFill>
                <a:latin typeface="Montserrat ExtraBold" panose="00000900000000000000" pitchFamily="2" charset="0"/>
              </a:rPr>
            </a:br>
            <a:endParaRPr lang="es-MX" dirty="0">
              <a:solidFill>
                <a:srgbClr val="005A58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9512" y="6526138"/>
            <a:ext cx="30315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err="1">
                <a:latin typeface="Montserrat" panose="00000500000000000000"/>
              </a:rPr>
              <a:t>Arch</a:t>
            </a:r>
            <a:r>
              <a:rPr lang="es-MX" sz="1000" dirty="0">
                <a:latin typeface="Montserrat" panose="00000500000000000000"/>
              </a:rPr>
              <a:t> </a:t>
            </a:r>
            <a:r>
              <a:rPr lang="es-MX" sz="1000" dirty="0" err="1">
                <a:latin typeface="Montserrat" panose="00000500000000000000"/>
              </a:rPr>
              <a:t>Bronconemol</a:t>
            </a:r>
            <a:r>
              <a:rPr lang="es-MX" sz="1000" dirty="0">
                <a:latin typeface="Montserrat" panose="00000500000000000000"/>
              </a:rPr>
              <a:t>. 2006; 42 (9); 434-9</a:t>
            </a:r>
          </a:p>
        </p:txBody>
      </p:sp>
    </p:spTree>
    <p:extLst>
      <p:ext uri="{BB962C8B-B14F-4D97-AF65-F5344CB8AC3E}">
        <p14:creationId xmlns:p14="http://schemas.microsoft.com/office/powerpoint/2010/main" val="38770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1125</Words>
  <Application>Microsoft Office PowerPoint</Application>
  <PresentationFormat>Presentación en pantalla (4:3)</PresentationFormat>
  <Paragraphs>225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3_Tema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  <vt:lpstr>                 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°°°Daniel°°°</dc:creator>
  <cp:lastModifiedBy>Ana Laura Cajigas Magaña</cp:lastModifiedBy>
  <cp:revision>44</cp:revision>
  <dcterms:created xsi:type="dcterms:W3CDTF">2020-09-01T20:23:23Z</dcterms:created>
  <dcterms:modified xsi:type="dcterms:W3CDTF">2020-09-07T15:33:39Z</dcterms:modified>
</cp:coreProperties>
</file>